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0" r:id="rId4"/>
    <p:sldId id="263" r:id="rId5"/>
    <p:sldId id="262" r:id="rId6"/>
    <p:sldId id="283" r:id="rId7"/>
    <p:sldId id="279" r:id="rId8"/>
    <p:sldId id="276" r:id="rId9"/>
    <p:sldId id="277" r:id="rId10"/>
    <p:sldId id="265" r:id="rId11"/>
    <p:sldId id="266" r:id="rId12"/>
    <p:sldId id="272" r:id="rId13"/>
    <p:sldId id="273" r:id="rId14"/>
    <p:sldId id="267" r:id="rId15"/>
    <p:sldId id="269" r:id="rId16"/>
    <p:sldId id="270" r:id="rId17"/>
    <p:sldId id="278" r:id="rId18"/>
    <p:sldId id="271" r:id="rId19"/>
    <p:sldId id="281"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00"/>
    <a:srgbClr val="FF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86" autoAdjust="0"/>
    <p:restoredTop sz="94660"/>
  </p:normalViewPr>
  <p:slideViewPr>
    <p:cSldViewPr snapToGrid="0">
      <p:cViewPr varScale="1">
        <p:scale>
          <a:sx n="75" d="100"/>
          <a:sy n="75" d="100"/>
        </p:scale>
        <p:origin x="6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ata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ata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FDAA8-1B64-471F-B274-325CB9BD5DB0}"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36A3BD31-C97C-4E1A-A4A6-EF0E0FE77CBA}">
      <dgm:prSet phldrT="[Text]" custT="1"/>
      <dgm:spPr>
        <a:solidFill>
          <a:srgbClr val="CC99FF"/>
        </a:solidFill>
        <a:ln>
          <a:solidFill>
            <a:schemeClr val="tx1"/>
          </a:solidFill>
        </a:ln>
      </dgm:spPr>
      <dgm:t>
        <a:bodyPr/>
        <a:lstStyle/>
        <a:p>
          <a:r>
            <a:rPr lang="en-US" sz="1400" b="1" dirty="0" err="1" smtClean="0">
              <a:solidFill>
                <a:schemeClr val="tx1"/>
              </a:solidFill>
            </a:rPr>
            <a:t>Blockchain</a:t>
          </a:r>
          <a:r>
            <a:rPr lang="en-US" sz="1400" b="1" dirty="0" smtClean="0">
              <a:solidFill>
                <a:schemeClr val="tx1"/>
              </a:solidFill>
            </a:rPr>
            <a:t> will deliver $176 billion in value to businesses by 2025 and $3.1 trillion by 2030.</a:t>
          </a:r>
          <a:br>
            <a:rPr lang="en-US" sz="1400" b="1" dirty="0" smtClean="0">
              <a:solidFill>
                <a:schemeClr val="tx1"/>
              </a:solidFill>
            </a:rPr>
          </a:br>
          <a:r>
            <a:rPr lang="en-US" sz="1400" b="1" i="1" dirty="0" smtClean="0">
              <a:solidFill>
                <a:schemeClr val="tx1"/>
              </a:solidFill>
            </a:rPr>
            <a:t>Gartner</a:t>
          </a:r>
          <a:endParaRPr lang="en-US" sz="1400" b="1" i="1" dirty="0">
            <a:solidFill>
              <a:schemeClr val="tx1"/>
            </a:solidFill>
          </a:endParaRPr>
        </a:p>
      </dgm:t>
    </dgm:pt>
    <dgm:pt modelId="{8ECB1759-4F90-4F54-97E3-88A087265A83}" type="parTrans" cxnId="{A53C876E-509D-48E8-919F-BA6C4850DD42}">
      <dgm:prSet/>
      <dgm:spPr/>
      <dgm:t>
        <a:bodyPr/>
        <a:lstStyle/>
        <a:p>
          <a:endParaRPr lang="en-US"/>
        </a:p>
      </dgm:t>
    </dgm:pt>
    <dgm:pt modelId="{E17C0B27-F0C2-46D7-AEC0-7F6F9F7051C3}" type="sibTrans" cxnId="{A53C876E-509D-48E8-919F-BA6C4850DD42}">
      <dgm:prSet/>
      <dgm:spPr/>
      <dgm:t>
        <a:bodyPr/>
        <a:lstStyle/>
        <a:p>
          <a:endParaRPr lang="en-US"/>
        </a:p>
      </dgm:t>
    </dgm:pt>
    <dgm:pt modelId="{CE95E2BC-009F-4EF5-AA29-82928C807F09}">
      <dgm:prSet phldrT="[Text]" custT="1"/>
      <dgm:spPr>
        <a:solidFill>
          <a:schemeClr val="accent6">
            <a:lumMod val="40000"/>
            <a:lumOff val="60000"/>
          </a:schemeClr>
        </a:solidFill>
        <a:ln>
          <a:solidFill>
            <a:schemeClr val="tx1"/>
          </a:solidFill>
        </a:ln>
      </dgm:spPr>
      <dgm:t>
        <a:bodyPr/>
        <a:lstStyle/>
        <a:p>
          <a:r>
            <a:rPr lang="en-US" sz="1400" b="1" i="0" dirty="0" smtClean="0">
              <a:solidFill>
                <a:schemeClr val="tx1"/>
              </a:solidFill>
            </a:rPr>
            <a:t>The global market size for </a:t>
          </a:r>
          <a:r>
            <a:rPr lang="en-US" sz="1400" b="1" i="0" dirty="0" err="1" smtClean="0">
              <a:solidFill>
                <a:schemeClr val="tx1"/>
              </a:solidFill>
            </a:rPr>
            <a:t>blockchain</a:t>
          </a:r>
          <a:r>
            <a:rPr lang="en-US" sz="1400" b="1" i="0" dirty="0" smtClean="0">
              <a:solidFill>
                <a:schemeClr val="tx1"/>
              </a:solidFill>
            </a:rPr>
            <a:t> technology is expected to achieve a 42.8% annual compound growth rate until 2022.</a:t>
          </a:r>
          <a:br>
            <a:rPr lang="en-US" sz="1400" b="1" i="0" dirty="0" smtClean="0">
              <a:solidFill>
                <a:schemeClr val="tx1"/>
              </a:solidFill>
            </a:rPr>
          </a:br>
          <a:r>
            <a:rPr lang="en-US" sz="1400" b="1" i="1" dirty="0" err="1" smtClean="0">
              <a:solidFill>
                <a:schemeClr val="tx1"/>
              </a:solidFill>
            </a:rPr>
            <a:t>Netscribes</a:t>
          </a:r>
          <a:r>
            <a:rPr lang="en-US" sz="1400" b="1" i="1" dirty="0" smtClean="0">
              <a:solidFill>
                <a:schemeClr val="tx1"/>
              </a:solidFill>
            </a:rPr>
            <a:t>, Inc. </a:t>
          </a:r>
          <a:endParaRPr lang="en-US" sz="1400" b="1" i="1" dirty="0">
            <a:solidFill>
              <a:schemeClr val="tx1"/>
            </a:solidFill>
          </a:endParaRPr>
        </a:p>
      </dgm:t>
    </dgm:pt>
    <dgm:pt modelId="{1344F271-A71D-4646-8C82-4BD29F5711DA}" type="parTrans" cxnId="{E6B166D7-514A-4800-AE9A-99E71BF2D09A}">
      <dgm:prSet/>
      <dgm:spPr/>
      <dgm:t>
        <a:bodyPr/>
        <a:lstStyle/>
        <a:p>
          <a:endParaRPr lang="en-US"/>
        </a:p>
      </dgm:t>
    </dgm:pt>
    <dgm:pt modelId="{59DF09EF-5F7D-4DEF-9641-AAA77F2B37CB}" type="sibTrans" cxnId="{E6B166D7-514A-4800-AE9A-99E71BF2D09A}">
      <dgm:prSet/>
      <dgm:spPr/>
      <dgm:t>
        <a:bodyPr/>
        <a:lstStyle/>
        <a:p>
          <a:endParaRPr lang="en-US"/>
        </a:p>
      </dgm:t>
    </dgm:pt>
    <dgm:pt modelId="{AC185627-EB39-4FD4-A7E9-71976C33436B}">
      <dgm:prSet phldrT="[Text]" custT="1"/>
      <dgm:spPr>
        <a:solidFill>
          <a:srgbClr val="FFCC99"/>
        </a:solidFill>
        <a:ln>
          <a:solidFill>
            <a:schemeClr val="tx1"/>
          </a:solidFill>
        </a:ln>
      </dgm:spPr>
      <dgm:t>
        <a:bodyPr/>
        <a:lstStyle/>
        <a:p>
          <a:r>
            <a:rPr lang="en-US" sz="1400" b="1" dirty="0" smtClean="0">
              <a:solidFill>
                <a:schemeClr val="tx1"/>
              </a:solidFill>
            </a:rPr>
            <a:t>The number of </a:t>
          </a:r>
          <a:r>
            <a:rPr lang="en-US" sz="1400" b="1" dirty="0" err="1" smtClean="0">
              <a:solidFill>
                <a:schemeClr val="tx1"/>
              </a:solidFill>
            </a:rPr>
            <a:t>blockchain</a:t>
          </a:r>
          <a:r>
            <a:rPr lang="en-US" sz="1400" b="1" dirty="0" smtClean="0">
              <a:solidFill>
                <a:schemeClr val="tx1"/>
              </a:solidFill>
            </a:rPr>
            <a:t> developers and consultants will increase by 10x by 2021.</a:t>
          </a:r>
          <a:br>
            <a:rPr lang="en-US" sz="1400" b="1" dirty="0" smtClean="0">
              <a:solidFill>
                <a:schemeClr val="tx1"/>
              </a:solidFill>
            </a:rPr>
          </a:br>
          <a:r>
            <a:rPr lang="en-US" sz="1400" b="1" i="1" dirty="0" smtClean="0">
              <a:solidFill>
                <a:schemeClr val="tx1"/>
              </a:solidFill>
            </a:rPr>
            <a:t>IDC</a:t>
          </a:r>
          <a:endParaRPr lang="en-US" sz="1400" b="1" i="1" dirty="0">
            <a:solidFill>
              <a:schemeClr val="tx1"/>
            </a:solidFill>
          </a:endParaRPr>
        </a:p>
      </dgm:t>
    </dgm:pt>
    <dgm:pt modelId="{64D9AE55-BEF0-4A66-8806-48720E3016C3}" type="parTrans" cxnId="{5C639D5E-AB40-401F-A2AE-1FD3CA13FAB9}">
      <dgm:prSet/>
      <dgm:spPr/>
      <dgm:t>
        <a:bodyPr/>
        <a:lstStyle/>
        <a:p>
          <a:endParaRPr lang="en-US"/>
        </a:p>
      </dgm:t>
    </dgm:pt>
    <dgm:pt modelId="{C4D110B4-0FB7-4A5C-AD7C-3DB91EFC9310}" type="sibTrans" cxnId="{5C639D5E-AB40-401F-A2AE-1FD3CA13FAB9}">
      <dgm:prSet/>
      <dgm:spPr/>
      <dgm:t>
        <a:bodyPr/>
        <a:lstStyle/>
        <a:p>
          <a:endParaRPr lang="en-US"/>
        </a:p>
      </dgm:t>
    </dgm:pt>
    <dgm:pt modelId="{7B8E1401-7E67-456D-87B2-194D52D2D293}">
      <dgm:prSet phldrT="[Text]" custT="1"/>
      <dgm:spPr>
        <a:solidFill>
          <a:schemeClr val="accent1">
            <a:lumMod val="40000"/>
            <a:lumOff val="60000"/>
          </a:schemeClr>
        </a:solidFill>
        <a:ln>
          <a:solidFill>
            <a:schemeClr val="tx1"/>
          </a:solidFill>
        </a:ln>
      </dgm:spPr>
      <dgm:t>
        <a:bodyPr/>
        <a:lstStyle/>
        <a:p>
          <a:r>
            <a:rPr lang="en-US" sz="1400" b="1" dirty="0" smtClean="0">
              <a:solidFill>
                <a:schemeClr val="tx1"/>
              </a:solidFill>
            </a:rPr>
            <a:t>1 of 3 C-level executives use or are considering adopting </a:t>
          </a:r>
          <a:r>
            <a:rPr lang="en-US" sz="1400" b="1" dirty="0" err="1" smtClean="0">
              <a:solidFill>
                <a:schemeClr val="tx1"/>
              </a:solidFill>
            </a:rPr>
            <a:t>blockchain</a:t>
          </a:r>
          <a:r>
            <a:rPr lang="en-US" sz="1400" b="1" dirty="0" smtClean="0">
              <a:solidFill>
                <a:schemeClr val="tx1"/>
              </a:solidFill>
            </a:rPr>
            <a:t> technology for their organization.</a:t>
          </a:r>
          <a:br>
            <a:rPr lang="en-US" sz="1400" b="1" dirty="0" smtClean="0">
              <a:solidFill>
                <a:schemeClr val="tx1"/>
              </a:solidFill>
            </a:rPr>
          </a:br>
          <a:r>
            <a:rPr lang="en-US" sz="1400" b="1" i="1" dirty="0" smtClean="0">
              <a:solidFill>
                <a:schemeClr val="tx1"/>
              </a:solidFill>
            </a:rPr>
            <a:t>IBM Study</a:t>
          </a:r>
          <a:endParaRPr lang="en-US" sz="1400" b="1" i="1" dirty="0">
            <a:solidFill>
              <a:schemeClr val="tx1"/>
            </a:solidFill>
          </a:endParaRPr>
        </a:p>
      </dgm:t>
    </dgm:pt>
    <dgm:pt modelId="{303FADB3-B266-4DB8-831E-011F6F32266A}" type="parTrans" cxnId="{2A0877EC-5FBC-41B7-BC67-56D3C34B432E}">
      <dgm:prSet/>
      <dgm:spPr/>
      <dgm:t>
        <a:bodyPr/>
        <a:lstStyle/>
        <a:p>
          <a:endParaRPr lang="en-US"/>
        </a:p>
      </dgm:t>
    </dgm:pt>
    <dgm:pt modelId="{A537ECD5-6443-44E1-9242-033A65CDA8D3}" type="sibTrans" cxnId="{2A0877EC-5FBC-41B7-BC67-56D3C34B432E}">
      <dgm:prSet/>
      <dgm:spPr/>
      <dgm:t>
        <a:bodyPr/>
        <a:lstStyle/>
        <a:p>
          <a:endParaRPr lang="en-US"/>
        </a:p>
      </dgm:t>
    </dgm:pt>
    <dgm:pt modelId="{F9036EC2-2561-4828-979A-F894AB2FF7AE}">
      <dgm:prSet phldrT="[Text]" custT="1"/>
      <dgm:spPr>
        <a:solidFill>
          <a:srgbClr val="FFFF99"/>
        </a:solidFill>
        <a:ln>
          <a:solidFill>
            <a:schemeClr val="tx1"/>
          </a:solidFill>
        </a:ln>
      </dgm:spPr>
      <dgm:t>
        <a:bodyPr/>
        <a:lstStyle/>
        <a:p>
          <a:r>
            <a:rPr lang="en-US" sz="1400" b="1" dirty="0" smtClean="0">
              <a:solidFill>
                <a:schemeClr val="tx1"/>
              </a:solidFill>
            </a:rPr>
            <a:t>Global spending on </a:t>
          </a:r>
          <a:r>
            <a:rPr lang="en-US" sz="1400" b="1" dirty="0" err="1" smtClean="0">
              <a:solidFill>
                <a:schemeClr val="tx1"/>
              </a:solidFill>
            </a:rPr>
            <a:t>blockchain</a:t>
          </a:r>
          <a:r>
            <a:rPr lang="en-US" sz="1400" b="1" dirty="0" smtClean="0">
              <a:solidFill>
                <a:schemeClr val="tx1"/>
              </a:solidFill>
            </a:rPr>
            <a:t> is forecasted to grow from $1.8 billion in 2018 to $8.1 billion in 2021.</a:t>
          </a:r>
          <a:br>
            <a:rPr lang="en-US" sz="1400" b="1" dirty="0" smtClean="0">
              <a:solidFill>
                <a:schemeClr val="tx1"/>
              </a:solidFill>
            </a:rPr>
          </a:br>
          <a:r>
            <a:rPr lang="en-US" sz="1400" b="1" i="1" dirty="0" smtClean="0">
              <a:solidFill>
                <a:schemeClr val="tx1"/>
              </a:solidFill>
            </a:rPr>
            <a:t>IDC</a:t>
          </a:r>
          <a:endParaRPr lang="en-US" sz="1400" b="1" i="1" dirty="0">
            <a:solidFill>
              <a:schemeClr val="tx1"/>
            </a:solidFill>
          </a:endParaRPr>
        </a:p>
      </dgm:t>
    </dgm:pt>
    <dgm:pt modelId="{A4B2CE1D-BD11-4949-94DB-702061D232D8}" type="parTrans" cxnId="{B4812CCB-E926-42D8-9A63-89C15E9ECBCC}">
      <dgm:prSet/>
      <dgm:spPr/>
      <dgm:t>
        <a:bodyPr/>
        <a:lstStyle/>
        <a:p>
          <a:endParaRPr lang="en-US"/>
        </a:p>
      </dgm:t>
    </dgm:pt>
    <dgm:pt modelId="{F6ACE826-42B6-45BA-9B6F-2CF402C9857F}" type="sibTrans" cxnId="{B4812CCB-E926-42D8-9A63-89C15E9ECBCC}">
      <dgm:prSet/>
      <dgm:spPr/>
      <dgm:t>
        <a:bodyPr/>
        <a:lstStyle/>
        <a:p>
          <a:endParaRPr lang="en-US"/>
        </a:p>
      </dgm:t>
    </dgm:pt>
    <dgm:pt modelId="{782364AD-A66A-4CE3-BF9E-2AD730582C30}" type="pres">
      <dgm:prSet presAssocID="{AAFFDAA8-1B64-471F-B274-325CB9BD5DB0}" presName="cycle" presStyleCnt="0">
        <dgm:presLayoutVars>
          <dgm:dir/>
          <dgm:resizeHandles val="exact"/>
        </dgm:presLayoutVars>
      </dgm:prSet>
      <dgm:spPr/>
      <dgm:t>
        <a:bodyPr/>
        <a:lstStyle/>
        <a:p>
          <a:endParaRPr lang="en-US"/>
        </a:p>
      </dgm:t>
    </dgm:pt>
    <dgm:pt modelId="{CE954CED-EB01-4E86-AD5A-3F3881DBF569}" type="pres">
      <dgm:prSet presAssocID="{36A3BD31-C97C-4E1A-A4A6-EF0E0FE77CBA}" presName="node" presStyleLbl="node1" presStyleIdx="0" presStyleCnt="5" custScaleX="123574" custScaleY="126157">
        <dgm:presLayoutVars>
          <dgm:bulletEnabled val="1"/>
        </dgm:presLayoutVars>
      </dgm:prSet>
      <dgm:spPr/>
      <dgm:t>
        <a:bodyPr/>
        <a:lstStyle/>
        <a:p>
          <a:endParaRPr lang="en-US"/>
        </a:p>
      </dgm:t>
    </dgm:pt>
    <dgm:pt modelId="{0C41A117-B9A3-4783-85A1-8E985BDB1ED9}" type="pres">
      <dgm:prSet presAssocID="{36A3BD31-C97C-4E1A-A4A6-EF0E0FE77CBA}" presName="spNode" presStyleCnt="0"/>
      <dgm:spPr/>
    </dgm:pt>
    <dgm:pt modelId="{A2D3761F-A747-4316-A0D2-FCA21DC4EEE6}" type="pres">
      <dgm:prSet presAssocID="{E17C0B27-F0C2-46D7-AEC0-7F6F9F7051C3}" presName="sibTrans" presStyleLbl="sibTrans1D1" presStyleIdx="0" presStyleCnt="5"/>
      <dgm:spPr/>
      <dgm:t>
        <a:bodyPr/>
        <a:lstStyle/>
        <a:p>
          <a:endParaRPr lang="en-US"/>
        </a:p>
      </dgm:t>
    </dgm:pt>
    <dgm:pt modelId="{2B842B6A-8D68-4208-96C2-EF4D08C5D291}" type="pres">
      <dgm:prSet presAssocID="{CE95E2BC-009F-4EF5-AA29-82928C807F09}" presName="node" presStyleLbl="node1" presStyleIdx="1" presStyleCnt="5" custScaleX="131079" custScaleY="147164">
        <dgm:presLayoutVars>
          <dgm:bulletEnabled val="1"/>
        </dgm:presLayoutVars>
      </dgm:prSet>
      <dgm:spPr/>
      <dgm:t>
        <a:bodyPr/>
        <a:lstStyle/>
        <a:p>
          <a:endParaRPr lang="en-US"/>
        </a:p>
      </dgm:t>
    </dgm:pt>
    <dgm:pt modelId="{7423DA3E-F9E0-4293-ACEF-3620901F8BA3}" type="pres">
      <dgm:prSet presAssocID="{CE95E2BC-009F-4EF5-AA29-82928C807F09}" presName="spNode" presStyleCnt="0"/>
      <dgm:spPr/>
    </dgm:pt>
    <dgm:pt modelId="{91515715-7727-4DE3-8760-FE17528631AE}" type="pres">
      <dgm:prSet presAssocID="{59DF09EF-5F7D-4DEF-9641-AAA77F2B37CB}" presName="sibTrans" presStyleLbl="sibTrans1D1" presStyleIdx="1" presStyleCnt="5"/>
      <dgm:spPr/>
      <dgm:t>
        <a:bodyPr/>
        <a:lstStyle/>
        <a:p>
          <a:endParaRPr lang="en-US"/>
        </a:p>
      </dgm:t>
    </dgm:pt>
    <dgm:pt modelId="{44FF5CE2-991C-4D78-9485-4100A82B844B}" type="pres">
      <dgm:prSet presAssocID="{AC185627-EB39-4FD4-A7E9-71976C33436B}" presName="node" presStyleLbl="node1" presStyleIdx="2" presStyleCnt="5" custScaleX="132427" custScaleY="132136">
        <dgm:presLayoutVars>
          <dgm:bulletEnabled val="1"/>
        </dgm:presLayoutVars>
      </dgm:prSet>
      <dgm:spPr/>
      <dgm:t>
        <a:bodyPr/>
        <a:lstStyle/>
        <a:p>
          <a:endParaRPr lang="en-US"/>
        </a:p>
      </dgm:t>
    </dgm:pt>
    <dgm:pt modelId="{6DB5AEA0-6970-40E4-8B61-EEED77F5E256}" type="pres">
      <dgm:prSet presAssocID="{AC185627-EB39-4FD4-A7E9-71976C33436B}" presName="spNode" presStyleCnt="0"/>
      <dgm:spPr/>
    </dgm:pt>
    <dgm:pt modelId="{E055B7FB-8827-4CC3-A941-75F334909171}" type="pres">
      <dgm:prSet presAssocID="{C4D110B4-0FB7-4A5C-AD7C-3DB91EFC9310}" presName="sibTrans" presStyleLbl="sibTrans1D1" presStyleIdx="2" presStyleCnt="5"/>
      <dgm:spPr/>
      <dgm:t>
        <a:bodyPr/>
        <a:lstStyle/>
        <a:p>
          <a:endParaRPr lang="en-US"/>
        </a:p>
      </dgm:t>
    </dgm:pt>
    <dgm:pt modelId="{B9AC39CB-4E81-4C43-BFC6-2CE7650FA62C}" type="pres">
      <dgm:prSet presAssocID="{7B8E1401-7E67-456D-87B2-194D52D2D293}" presName="node" presStyleLbl="node1" presStyleIdx="3" presStyleCnt="5" custScaleX="132778" custScaleY="133063">
        <dgm:presLayoutVars>
          <dgm:bulletEnabled val="1"/>
        </dgm:presLayoutVars>
      </dgm:prSet>
      <dgm:spPr/>
      <dgm:t>
        <a:bodyPr/>
        <a:lstStyle/>
        <a:p>
          <a:endParaRPr lang="en-US"/>
        </a:p>
      </dgm:t>
    </dgm:pt>
    <dgm:pt modelId="{AE777A49-8492-401C-A3B5-258442DD9B83}" type="pres">
      <dgm:prSet presAssocID="{7B8E1401-7E67-456D-87B2-194D52D2D293}" presName="spNode" presStyleCnt="0"/>
      <dgm:spPr/>
    </dgm:pt>
    <dgm:pt modelId="{D8458CDD-C44A-46DA-909C-036E5A017EBA}" type="pres">
      <dgm:prSet presAssocID="{A537ECD5-6443-44E1-9242-033A65CDA8D3}" presName="sibTrans" presStyleLbl="sibTrans1D1" presStyleIdx="3" presStyleCnt="5"/>
      <dgm:spPr/>
      <dgm:t>
        <a:bodyPr/>
        <a:lstStyle/>
        <a:p>
          <a:endParaRPr lang="en-US"/>
        </a:p>
      </dgm:t>
    </dgm:pt>
    <dgm:pt modelId="{9C9D9FE9-1AB5-4E6D-8EC9-8535BA24BA99}" type="pres">
      <dgm:prSet presAssocID="{F9036EC2-2561-4828-979A-F894AB2FF7AE}" presName="node" presStyleLbl="node1" presStyleIdx="4" presStyleCnt="5" custScaleX="135628" custScaleY="151921">
        <dgm:presLayoutVars>
          <dgm:bulletEnabled val="1"/>
        </dgm:presLayoutVars>
      </dgm:prSet>
      <dgm:spPr/>
      <dgm:t>
        <a:bodyPr/>
        <a:lstStyle/>
        <a:p>
          <a:endParaRPr lang="en-US"/>
        </a:p>
      </dgm:t>
    </dgm:pt>
    <dgm:pt modelId="{74FA32A2-971D-4201-B5B3-884C45BA7D01}" type="pres">
      <dgm:prSet presAssocID="{F9036EC2-2561-4828-979A-F894AB2FF7AE}" presName="spNode" presStyleCnt="0"/>
      <dgm:spPr/>
    </dgm:pt>
    <dgm:pt modelId="{00B0017C-945D-4611-8480-7E504EB20DA8}" type="pres">
      <dgm:prSet presAssocID="{F6ACE826-42B6-45BA-9B6F-2CF402C9857F}" presName="sibTrans" presStyleLbl="sibTrans1D1" presStyleIdx="4" presStyleCnt="5"/>
      <dgm:spPr/>
      <dgm:t>
        <a:bodyPr/>
        <a:lstStyle/>
        <a:p>
          <a:endParaRPr lang="en-US"/>
        </a:p>
      </dgm:t>
    </dgm:pt>
  </dgm:ptLst>
  <dgm:cxnLst>
    <dgm:cxn modelId="{A53C876E-509D-48E8-919F-BA6C4850DD42}" srcId="{AAFFDAA8-1B64-471F-B274-325CB9BD5DB0}" destId="{36A3BD31-C97C-4E1A-A4A6-EF0E0FE77CBA}" srcOrd="0" destOrd="0" parTransId="{8ECB1759-4F90-4F54-97E3-88A087265A83}" sibTransId="{E17C0B27-F0C2-46D7-AEC0-7F6F9F7051C3}"/>
    <dgm:cxn modelId="{FC4E1750-E5E0-40CB-9CC2-539B8D4CB171}" type="presOf" srcId="{7B8E1401-7E67-456D-87B2-194D52D2D293}" destId="{B9AC39CB-4E81-4C43-BFC6-2CE7650FA62C}" srcOrd="0" destOrd="0" presId="urn:microsoft.com/office/officeart/2005/8/layout/cycle6"/>
    <dgm:cxn modelId="{B4812CCB-E926-42D8-9A63-89C15E9ECBCC}" srcId="{AAFFDAA8-1B64-471F-B274-325CB9BD5DB0}" destId="{F9036EC2-2561-4828-979A-F894AB2FF7AE}" srcOrd="4" destOrd="0" parTransId="{A4B2CE1D-BD11-4949-94DB-702061D232D8}" sibTransId="{F6ACE826-42B6-45BA-9B6F-2CF402C9857F}"/>
    <dgm:cxn modelId="{2EC6FEB9-1D76-4F04-9B69-A71EE3F0EF15}" type="presOf" srcId="{C4D110B4-0FB7-4A5C-AD7C-3DB91EFC9310}" destId="{E055B7FB-8827-4CC3-A941-75F334909171}" srcOrd="0" destOrd="0" presId="urn:microsoft.com/office/officeart/2005/8/layout/cycle6"/>
    <dgm:cxn modelId="{A7BBBE50-EF02-4526-A832-ED146B1BCAAF}" type="presOf" srcId="{F9036EC2-2561-4828-979A-F894AB2FF7AE}" destId="{9C9D9FE9-1AB5-4E6D-8EC9-8535BA24BA99}" srcOrd="0" destOrd="0" presId="urn:microsoft.com/office/officeart/2005/8/layout/cycle6"/>
    <dgm:cxn modelId="{AAA71F26-C881-42B9-820A-841C3E130724}" type="presOf" srcId="{A537ECD5-6443-44E1-9242-033A65CDA8D3}" destId="{D8458CDD-C44A-46DA-909C-036E5A017EBA}" srcOrd="0" destOrd="0" presId="urn:microsoft.com/office/officeart/2005/8/layout/cycle6"/>
    <dgm:cxn modelId="{C65F5D1F-6FF9-489F-A684-C358770AF770}" type="presOf" srcId="{AC185627-EB39-4FD4-A7E9-71976C33436B}" destId="{44FF5CE2-991C-4D78-9485-4100A82B844B}" srcOrd="0" destOrd="0" presId="urn:microsoft.com/office/officeart/2005/8/layout/cycle6"/>
    <dgm:cxn modelId="{77E32634-CA45-40DF-BB39-9CBE2C107C04}" type="presOf" srcId="{59DF09EF-5F7D-4DEF-9641-AAA77F2B37CB}" destId="{91515715-7727-4DE3-8760-FE17528631AE}" srcOrd="0" destOrd="0" presId="urn:microsoft.com/office/officeart/2005/8/layout/cycle6"/>
    <dgm:cxn modelId="{A9529E9C-96C1-4AC3-A36D-97DE15B0F9CF}" type="presOf" srcId="{CE95E2BC-009F-4EF5-AA29-82928C807F09}" destId="{2B842B6A-8D68-4208-96C2-EF4D08C5D291}" srcOrd="0" destOrd="0" presId="urn:microsoft.com/office/officeart/2005/8/layout/cycle6"/>
    <dgm:cxn modelId="{2D56D0F3-3B7C-4DE6-8F3F-5358044EA156}" type="presOf" srcId="{E17C0B27-F0C2-46D7-AEC0-7F6F9F7051C3}" destId="{A2D3761F-A747-4316-A0D2-FCA21DC4EEE6}" srcOrd="0" destOrd="0" presId="urn:microsoft.com/office/officeart/2005/8/layout/cycle6"/>
    <dgm:cxn modelId="{BA4087F0-7260-48C6-978E-C645B7E8796C}" type="presOf" srcId="{36A3BD31-C97C-4E1A-A4A6-EF0E0FE77CBA}" destId="{CE954CED-EB01-4E86-AD5A-3F3881DBF569}" srcOrd="0" destOrd="0" presId="urn:microsoft.com/office/officeart/2005/8/layout/cycle6"/>
    <dgm:cxn modelId="{4C62AB1E-A82B-487E-8602-EF255EB1A4A1}" type="presOf" srcId="{F6ACE826-42B6-45BA-9B6F-2CF402C9857F}" destId="{00B0017C-945D-4611-8480-7E504EB20DA8}" srcOrd="0" destOrd="0" presId="urn:microsoft.com/office/officeart/2005/8/layout/cycle6"/>
    <dgm:cxn modelId="{962BDC82-31E0-4351-8D86-04B1904DFA33}" type="presOf" srcId="{AAFFDAA8-1B64-471F-B274-325CB9BD5DB0}" destId="{782364AD-A66A-4CE3-BF9E-2AD730582C30}" srcOrd="0" destOrd="0" presId="urn:microsoft.com/office/officeart/2005/8/layout/cycle6"/>
    <dgm:cxn modelId="{2A0877EC-5FBC-41B7-BC67-56D3C34B432E}" srcId="{AAFFDAA8-1B64-471F-B274-325CB9BD5DB0}" destId="{7B8E1401-7E67-456D-87B2-194D52D2D293}" srcOrd="3" destOrd="0" parTransId="{303FADB3-B266-4DB8-831E-011F6F32266A}" sibTransId="{A537ECD5-6443-44E1-9242-033A65CDA8D3}"/>
    <dgm:cxn modelId="{E6B166D7-514A-4800-AE9A-99E71BF2D09A}" srcId="{AAFFDAA8-1B64-471F-B274-325CB9BD5DB0}" destId="{CE95E2BC-009F-4EF5-AA29-82928C807F09}" srcOrd="1" destOrd="0" parTransId="{1344F271-A71D-4646-8C82-4BD29F5711DA}" sibTransId="{59DF09EF-5F7D-4DEF-9641-AAA77F2B37CB}"/>
    <dgm:cxn modelId="{5C639D5E-AB40-401F-A2AE-1FD3CA13FAB9}" srcId="{AAFFDAA8-1B64-471F-B274-325CB9BD5DB0}" destId="{AC185627-EB39-4FD4-A7E9-71976C33436B}" srcOrd="2" destOrd="0" parTransId="{64D9AE55-BEF0-4A66-8806-48720E3016C3}" sibTransId="{C4D110B4-0FB7-4A5C-AD7C-3DB91EFC9310}"/>
    <dgm:cxn modelId="{386B263F-88BE-4CED-8E0F-263EFC5023C4}" type="presParOf" srcId="{782364AD-A66A-4CE3-BF9E-2AD730582C30}" destId="{CE954CED-EB01-4E86-AD5A-3F3881DBF569}" srcOrd="0" destOrd="0" presId="urn:microsoft.com/office/officeart/2005/8/layout/cycle6"/>
    <dgm:cxn modelId="{662A9143-3041-4552-B62B-5E97EDB2E317}" type="presParOf" srcId="{782364AD-A66A-4CE3-BF9E-2AD730582C30}" destId="{0C41A117-B9A3-4783-85A1-8E985BDB1ED9}" srcOrd="1" destOrd="0" presId="urn:microsoft.com/office/officeart/2005/8/layout/cycle6"/>
    <dgm:cxn modelId="{2672F0A2-8FA7-4A5A-AFB8-BBF7F9FD0E78}" type="presParOf" srcId="{782364AD-A66A-4CE3-BF9E-2AD730582C30}" destId="{A2D3761F-A747-4316-A0D2-FCA21DC4EEE6}" srcOrd="2" destOrd="0" presId="urn:microsoft.com/office/officeart/2005/8/layout/cycle6"/>
    <dgm:cxn modelId="{2E735BB8-9746-4CC9-9D21-B7240160C027}" type="presParOf" srcId="{782364AD-A66A-4CE3-BF9E-2AD730582C30}" destId="{2B842B6A-8D68-4208-96C2-EF4D08C5D291}" srcOrd="3" destOrd="0" presId="urn:microsoft.com/office/officeart/2005/8/layout/cycle6"/>
    <dgm:cxn modelId="{D29859F9-E607-4429-8E21-40CFF3DBD28A}" type="presParOf" srcId="{782364AD-A66A-4CE3-BF9E-2AD730582C30}" destId="{7423DA3E-F9E0-4293-ACEF-3620901F8BA3}" srcOrd="4" destOrd="0" presId="urn:microsoft.com/office/officeart/2005/8/layout/cycle6"/>
    <dgm:cxn modelId="{6FBB4C5A-3B3A-4E57-BA23-D0CB2504ED50}" type="presParOf" srcId="{782364AD-A66A-4CE3-BF9E-2AD730582C30}" destId="{91515715-7727-4DE3-8760-FE17528631AE}" srcOrd="5" destOrd="0" presId="urn:microsoft.com/office/officeart/2005/8/layout/cycle6"/>
    <dgm:cxn modelId="{5FBB380D-5331-4DBC-876F-B901B70C9098}" type="presParOf" srcId="{782364AD-A66A-4CE3-BF9E-2AD730582C30}" destId="{44FF5CE2-991C-4D78-9485-4100A82B844B}" srcOrd="6" destOrd="0" presId="urn:microsoft.com/office/officeart/2005/8/layout/cycle6"/>
    <dgm:cxn modelId="{6E234B6E-4F2E-4ED3-890E-0D9264964D6B}" type="presParOf" srcId="{782364AD-A66A-4CE3-BF9E-2AD730582C30}" destId="{6DB5AEA0-6970-40E4-8B61-EEED77F5E256}" srcOrd="7" destOrd="0" presId="urn:microsoft.com/office/officeart/2005/8/layout/cycle6"/>
    <dgm:cxn modelId="{1864D072-FF9C-4059-97DC-2B60AFEE80CC}" type="presParOf" srcId="{782364AD-A66A-4CE3-BF9E-2AD730582C30}" destId="{E055B7FB-8827-4CC3-A941-75F334909171}" srcOrd="8" destOrd="0" presId="urn:microsoft.com/office/officeart/2005/8/layout/cycle6"/>
    <dgm:cxn modelId="{F7FE5A2C-5229-4300-9CB6-0A7FC9FA2DBC}" type="presParOf" srcId="{782364AD-A66A-4CE3-BF9E-2AD730582C30}" destId="{B9AC39CB-4E81-4C43-BFC6-2CE7650FA62C}" srcOrd="9" destOrd="0" presId="urn:microsoft.com/office/officeart/2005/8/layout/cycle6"/>
    <dgm:cxn modelId="{A6278185-8D94-4D57-B38E-569F17CE62CB}" type="presParOf" srcId="{782364AD-A66A-4CE3-BF9E-2AD730582C30}" destId="{AE777A49-8492-401C-A3B5-258442DD9B83}" srcOrd="10" destOrd="0" presId="urn:microsoft.com/office/officeart/2005/8/layout/cycle6"/>
    <dgm:cxn modelId="{8C0D4D09-F7D5-4D00-A0B0-4CBF531CD925}" type="presParOf" srcId="{782364AD-A66A-4CE3-BF9E-2AD730582C30}" destId="{D8458CDD-C44A-46DA-909C-036E5A017EBA}" srcOrd="11" destOrd="0" presId="urn:microsoft.com/office/officeart/2005/8/layout/cycle6"/>
    <dgm:cxn modelId="{6C41256E-A3DE-435C-935B-3F75BAD6470C}" type="presParOf" srcId="{782364AD-A66A-4CE3-BF9E-2AD730582C30}" destId="{9C9D9FE9-1AB5-4E6D-8EC9-8535BA24BA99}" srcOrd="12" destOrd="0" presId="urn:microsoft.com/office/officeart/2005/8/layout/cycle6"/>
    <dgm:cxn modelId="{F7FC17F1-AA35-42BA-BD54-7191DD5F150B}" type="presParOf" srcId="{782364AD-A66A-4CE3-BF9E-2AD730582C30}" destId="{74FA32A2-971D-4201-B5B3-884C45BA7D01}" srcOrd="13" destOrd="0" presId="urn:microsoft.com/office/officeart/2005/8/layout/cycle6"/>
    <dgm:cxn modelId="{C1D98C26-BA5C-4CFE-AF85-37ECB9A2D136}" type="presParOf" srcId="{782364AD-A66A-4CE3-BF9E-2AD730582C30}" destId="{00B0017C-945D-4611-8480-7E504EB20DA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CAE72-A1A7-4237-B1F4-A993155403C4}"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618E6D8B-FAE6-400F-B1AB-87BC70141F4C}">
      <dgm:prSet phldrT="[Text]"/>
      <dgm:spPr>
        <a:solidFill>
          <a:schemeClr val="tx1"/>
        </a:solidFill>
      </dgm:spPr>
      <dgm:t>
        <a:bodyPr/>
        <a:lstStyle/>
        <a:p>
          <a:r>
            <a:rPr lang="en-US" b="1" dirty="0" smtClean="0">
              <a:solidFill>
                <a:schemeClr val="accent1">
                  <a:lumMod val="60000"/>
                  <a:lumOff val="40000"/>
                </a:schemeClr>
              </a:solidFill>
            </a:rPr>
            <a:t>Banking</a:t>
          </a:r>
          <a:endParaRPr lang="en-US" b="1" dirty="0">
            <a:solidFill>
              <a:schemeClr val="accent1">
                <a:lumMod val="60000"/>
                <a:lumOff val="40000"/>
              </a:schemeClr>
            </a:solidFill>
          </a:endParaRPr>
        </a:p>
      </dgm:t>
    </dgm:pt>
    <dgm:pt modelId="{AB80CE83-62D6-40BB-87C1-17D0003C705C}" type="parTrans" cxnId="{C20BCBC3-FD0E-4CA4-9B12-C560DD6CF33D}">
      <dgm:prSet/>
      <dgm:spPr/>
      <dgm:t>
        <a:bodyPr/>
        <a:lstStyle/>
        <a:p>
          <a:endParaRPr lang="en-US"/>
        </a:p>
      </dgm:t>
    </dgm:pt>
    <dgm:pt modelId="{805E2986-01F4-4159-A7A7-FA8ADAE4A863}" type="sibTrans" cxnId="{C20BCBC3-FD0E-4CA4-9B12-C560DD6CF33D}">
      <dgm:prSet/>
      <dgm:spPr/>
      <dgm:t>
        <a:bodyPr/>
        <a:lstStyle/>
        <a:p>
          <a:endParaRPr lang="en-US"/>
        </a:p>
      </dgm:t>
    </dgm:pt>
    <dgm:pt modelId="{E1476416-E39C-4DF8-B52E-BEE557A6466B}">
      <dgm:prSet phldrT="[Text]" custT="1"/>
      <dgm:spPr/>
      <dgm:t>
        <a:bodyPr/>
        <a:lstStyle/>
        <a:p>
          <a:r>
            <a:rPr lang="en-US" sz="1600" dirty="0" smtClean="0"/>
            <a:t>Faster, more economical fund transfers, secure records</a:t>
          </a:r>
          <a:endParaRPr lang="en-US" sz="1600" dirty="0"/>
        </a:p>
      </dgm:t>
    </dgm:pt>
    <dgm:pt modelId="{2FED6BC3-911E-45C9-ACE8-952EAA16F8CA}" type="parTrans" cxnId="{90EDCC58-4D00-41F4-BBA6-743CC611FD2D}">
      <dgm:prSet/>
      <dgm:spPr/>
      <dgm:t>
        <a:bodyPr/>
        <a:lstStyle/>
        <a:p>
          <a:endParaRPr lang="en-US"/>
        </a:p>
      </dgm:t>
    </dgm:pt>
    <dgm:pt modelId="{FA593B18-45BC-457B-81FC-986A6ECC85F7}" type="sibTrans" cxnId="{90EDCC58-4D00-41F4-BBA6-743CC611FD2D}">
      <dgm:prSet/>
      <dgm:spPr/>
      <dgm:t>
        <a:bodyPr/>
        <a:lstStyle/>
        <a:p>
          <a:endParaRPr lang="en-US"/>
        </a:p>
      </dgm:t>
    </dgm:pt>
    <dgm:pt modelId="{7423AF89-E627-4A01-80FD-5C9FFF01A202}">
      <dgm:prSet phldrT="[Text]"/>
      <dgm:spPr>
        <a:solidFill>
          <a:schemeClr val="tx1"/>
        </a:solidFill>
      </dgm:spPr>
      <dgm:t>
        <a:bodyPr/>
        <a:lstStyle/>
        <a:p>
          <a:r>
            <a:rPr lang="en-US" b="1" dirty="0" smtClean="0">
              <a:solidFill>
                <a:schemeClr val="accent6">
                  <a:lumMod val="60000"/>
                  <a:lumOff val="40000"/>
                </a:schemeClr>
              </a:solidFill>
            </a:rPr>
            <a:t>Healthcare</a:t>
          </a:r>
          <a:endParaRPr lang="en-US" b="1" dirty="0">
            <a:solidFill>
              <a:schemeClr val="accent6">
                <a:lumMod val="60000"/>
                <a:lumOff val="40000"/>
              </a:schemeClr>
            </a:solidFill>
          </a:endParaRPr>
        </a:p>
      </dgm:t>
    </dgm:pt>
    <dgm:pt modelId="{2A9B0BA0-C0CC-4B09-B958-13AF94A32DF4}" type="parTrans" cxnId="{68FE0D79-75FB-4973-AA23-538304B5F527}">
      <dgm:prSet/>
      <dgm:spPr/>
      <dgm:t>
        <a:bodyPr/>
        <a:lstStyle/>
        <a:p>
          <a:endParaRPr lang="en-US"/>
        </a:p>
      </dgm:t>
    </dgm:pt>
    <dgm:pt modelId="{4A3D45FD-8C2F-4D8D-96DD-811D69F6574F}" type="sibTrans" cxnId="{68FE0D79-75FB-4973-AA23-538304B5F527}">
      <dgm:prSet/>
      <dgm:spPr/>
      <dgm:t>
        <a:bodyPr/>
        <a:lstStyle/>
        <a:p>
          <a:endParaRPr lang="en-US"/>
        </a:p>
      </dgm:t>
    </dgm:pt>
    <dgm:pt modelId="{1C50FF17-0530-4763-84F3-C9F90EE72F7A}">
      <dgm:prSet phldrT="[Text]" custT="1"/>
      <dgm:spPr/>
      <dgm:t>
        <a:bodyPr/>
        <a:lstStyle/>
        <a:p>
          <a:r>
            <a:rPr lang="en-US" sz="1600" dirty="0" smtClean="0"/>
            <a:t>Safe transfer of patient medical records, secure storage of patient data</a:t>
          </a:r>
          <a:endParaRPr lang="en-US" sz="1600" dirty="0"/>
        </a:p>
      </dgm:t>
    </dgm:pt>
    <dgm:pt modelId="{ABF3B7EE-F8C8-49A7-9D77-986B43B10233}" type="parTrans" cxnId="{44539331-78CA-4202-AF65-0B87690631F0}">
      <dgm:prSet/>
      <dgm:spPr/>
      <dgm:t>
        <a:bodyPr/>
        <a:lstStyle/>
        <a:p>
          <a:endParaRPr lang="en-US"/>
        </a:p>
      </dgm:t>
    </dgm:pt>
    <dgm:pt modelId="{669755F8-1CCB-416B-A310-648DBEFF2CE0}" type="sibTrans" cxnId="{44539331-78CA-4202-AF65-0B87690631F0}">
      <dgm:prSet/>
      <dgm:spPr/>
      <dgm:t>
        <a:bodyPr/>
        <a:lstStyle/>
        <a:p>
          <a:endParaRPr lang="en-US"/>
        </a:p>
      </dgm:t>
    </dgm:pt>
    <dgm:pt modelId="{299C02BF-D105-4E48-AC1A-7EBC72BFDAB1}">
      <dgm:prSet phldrT="[Text]"/>
      <dgm:spPr>
        <a:solidFill>
          <a:schemeClr val="tx1"/>
        </a:solidFill>
      </dgm:spPr>
      <dgm:t>
        <a:bodyPr/>
        <a:lstStyle/>
        <a:p>
          <a:r>
            <a:rPr lang="en-US" b="1" dirty="0" smtClean="0">
              <a:solidFill>
                <a:srgbClr val="FFC000"/>
              </a:solidFill>
            </a:rPr>
            <a:t>Entertainment</a:t>
          </a:r>
          <a:endParaRPr lang="en-US" b="1" dirty="0">
            <a:solidFill>
              <a:srgbClr val="FFC000"/>
            </a:solidFill>
          </a:endParaRPr>
        </a:p>
      </dgm:t>
    </dgm:pt>
    <dgm:pt modelId="{564C2153-F132-430D-8727-0B506648675E}" type="parTrans" cxnId="{ABD606FB-4E2E-4A66-B088-A2702016CFBC}">
      <dgm:prSet/>
      <dgm:spPr/>
      <dgm:t>
        <a:bodyPr/>
        <a:lstStyle/>
        <a:p>
          <a:endParaRPr lang="en-US"/>
        </a:p>
      </dgm:t>
    </dgm:pt>
    <dgm:pt modelId="{96F9E919-8045-4173-B9C7-AFEC6BD3103E}" type="sibTrans" cxnId="{ABD606FB-4E2E-4A66-B088-A2702016CFBC}">
      <dgm:prSet/>
      <dgm:spPr/>
      <dgm:t>
        <a:bodyPr/>
        <a:lstStyle/>
        <a:p>
          <a:endParaRPr lang="en-US"/>
        </a:p>
      </dgm:t>
    </dgm:pt>
    <dgm:pt modelId="{1F128D9B-D05D-4EAA-A946-9ECF7B2F0ABE}">
      <dgm:prSet phldrT="[Text]" custT="1"/>
      <dgm:spPr/>
      <dgm:t>
        <a:bodyPr/>
        <a:lstStyle/>
        <a:p>
          <a:r>
            <a:rPr lang="en-US" sz="1600" dirty="0" smtClean="0"/>
            <a:t>Use of data to create media plans for target audiences, reconciling reporting to advertisers</a:t>
          </a:r>
          <a:endParaRPr lang="en-US" sz="1600" dirty="0"/>
        </a:p>
      </dgm:t>
    </dgm:pt>
    <dgm:pt modelId="{C38C875B-02CD-4255-BE5D-0AE8423BE115}" type="parTrans" cxnId="{5EC888B8-538C-4807-8D03-ABBEE98E9627}">
      <dgm:prSet/>
      <dgm:spPr/>
      <dgm:t>
        <a:bodyPr/>
        <a:lstStyle/>
        <a:p>
          <a:endParaRPr lang="en-US"/>
        </a:p>
      </dgm:t>
    </dgm:pt>
    <dgm:pt modelId="{D9D20FBA-C6E0-4611-BAAD-FE800F460470}" type="sibTrans" cxnId="{5EC888B8-538C-4807-8D03-ABBEE98E9627}">
      <dgm:prSet/>
      <dgm:spPr/>
      <dgm:t>
        <a:bodyPr/>
        <a:lstStyle/>
        <a:p>
          <a:endParaRPr lang="en-US"/>
        </a:p>
      </dgm:t>
    </dgm:pt>
    <dgm:pt modelId="{09416EA3-312F-4E29-A967-DD4846917B68}" type="pres">
      <dgm:prSet presAssocID="{C39CAE72-A1A7-4237-B1F4-A993155403C4}" presName="Name0" presStyleCnt="0">
        <dgm:presLayoutVars>
          <dgm:dir/>
        </dgm:presLayoutVars>
      </dgm:prSet>
      <dgm:spPr/>
      <dgm:t>
        <a:bodyPr/>
        <a:lstStyle/>
        <a:p>
          <a:endParaRPr lang="en-US"/>
        </a:p>
      </dgm:t>
    </dgm:pt>
    <dgm:pt modelId="{ABB6DC4D-345A-4E28-B619-E3FF9791F417}" type="pres">
      <dgm:prSet presAssocID="{618E6D8B-FAE6-400F-B1AB-87BC70141F4C}" presName="composite" presStyleCnt="0"/>
      <dgm:spPr/>
    </dgm:pt>
    <dgm:pt modelId="{7EF1F4A5-1DD1-4845-9348-70450920F903}" type="pres">
      <dgm:prSet presAssocID="{618E6D8B-FAE6-400F-B1AB-87BC70141F4C}" presName="Accent" presStyleLbl="alignAcc1" presStyleIdx="0" presStyleCnt="3"/>
      <dgm:spPr/>
    </dgm:pt>
    <dgm:pt modelId="{5F59F22C-1BD6-43D2-857B-59D9028250C9}" type="pres">
      <dgm:prSet presAssocID="{618E6D8B-FAE6-400F-B1AB-87BC70141F4C}"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0B1146F9-0ACD-484D-8BEE-5DF451221761}" type="pres">
      <dgm:prSet presAssocID="{618E6D8B-FAE6-400F-B1AB-87BC70141F4C}" presName="Child" presStyleLbl="revTx" presStyleIdx="0" presStyleCnt="3">
        <dgm:presLayoutVars>
          <dgm:bulletEnabled val="1"/>
        </dgm:presLayoutVars>
      </dgm:prSet>
      <dgm:spPr/>
      <dgm:t>
        <a:bodyPr/>
        <a:lstStyle/>
        <a:p>
          <a:endParaRPr lang="en-US"/>
        </a:p>
      </dgm:t>
    </dgm:pt>
    <dgm:pt modelId="{F7489FFE-2470-4B48-B97A-92BCDDDAA53F}" type="pres">
      <dgm:prSet presAssocID="{618E6D8B-FAE6-400F-B1AB-87BC70141F4C}" presName="Parent" presStyleLbl="alignNode1" presStyleIdx="0" presStyleCnt="3">
        <dgm:presLayoutVars>
          <dgm:bulletEnabled val="1"/>
        </dgm:presLayoutVars>
      </dgm:prSet>
      <dgm:spPr/>
      <dgm:t>
        <a:bodyPr/>
        <a:lstStyle/>
        <a:p>
          <a:endParaRPr lang="en-US"/>
        </a:p>
      </dgm:t>
    </dgm:pt>
    <dgm:pt modelId="{0DCBE892-63D1-45AD-843E-F1E5D575C686}" type="pres">
      <dgm:prSet presAssocID="{805E2986-01F4-4159-A7A7-FA8ADAE4A863}" presName="sibTrans" presStyleCnt="0"/>
      <dgm:spPr/>
    </dgm:pt>
    <dgm:pt modelId="{8CD05CF8-E7A9-4306-B59E-E7BFF3590796}" type="pres">
      <dgm:prSet presAssocID="{7423AF89-E627-4A01-80FD-5C9FFF01A202}" presName="composite" presStyleCnt="0"/>
      <dgm:spPr/>
    </dgm:pt>
    <dgm:pt modelId="{08F863AF-73E6-4364-A9FE-51DC8BBD8795}" type="pres">
      <dgm:prSet presAssocID="{7423AF89-E627-4A01-80FD-5C9FFF01A202}" presName="Accent" presStyleLbl="alignAcc1" presStyleIdx="1" presStyleCnt="3"/>
      <dgm:spPr/>
    </dgm:pt>
    <dgm:pt modelId="{1130058B-F8AE-415A-92E1-53ED4CBE3FD4}" type="pres">
      <dgm:prSet presAssocID="{7423AF89-E627-4A01-80FD-5C9FFF01A202}"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87A1EAB4-5DF2-407B-88B3-1EFACE9F75AC}" type="pres">
      <dgm:prSet presAssocID="{7423AF89-E627-4A01-80FD-5C9FFF01A202}" presName="Child" presStyleLbl="revTx" presStyleIdx="1" presStyleCnt="3">
        <dgm:presLayoutVars>
          <dgm:bulletEnabled val="1"/>
        </dgm:presLayoutVars>
      </dgm:prSet>
      <dgm:spPr/>
      <dgm:t>
        <a:bodyPr/>
        <a:lstStyle/>
        <a:p>
          <a:endParaRPr lang="en-US"/>
        </a:p>
      </dgm:t>
    </dgm:pt>
    <dgm:pt modelId="{2D09B427-0845-4303-AB9F-A2CF1885719E}" type="pres">
      <dgm:prSet presAssocID="{7423AF89-E627-4A01-80FD-5C9FFF01A202}" presName="Parent" presStyleLbl="alignNode1" presStyleIdx="1" presStyleCnt="3" custLinFactNeighborX="1963">
        <dgm:presLayoutVars>
          <dgm:bulletEnabled val="1"/>
        </dgm:presLayoutVars>
      </dgm:prSet>
      <dgm:spPr/>
      <dgm:t>
        <a:bodyPr/>
        <a:lstStyle/>
        <a:p>
          <a:endParaRPr lang="en-US"/>
        </a:p>
      </dgm:t>
    </dgm:pt>
    <dgm:pt modelId="{1EC2F883-AC13-4AE5-B3A0-7934550FAE3B}" type="pres">
      <dgm:prSet presAssocID="{4A3D45FD-8C2F-4D8D-96DD-811D69F6574F}" presName="sibTrans" presStyleCnt="0"/>
      <dgm:spPr/>
    </dgm:pt>
    <dgm:pt modelId="{F8CA544E-034D-4B9B-9B3F-746102B8C0E0}" type="pres">
      <dgm:prSet presAssocID="{299C02BF-D105-4E48-AC1A-7EBC72BFDAB1}" presName="composite" presStyleCnt="0"/>
      <dgm:spPr/>
    </dgm:pt>
    <dgm:pt modelId="{4FBE6813-4B3F-4946-B854-D7E248C27BF3}" type="pres">
      <dgm:prSet presAssocID="{299C02BF-D105-4E48-AC1A-7EBC72BFDAB1}" presName="Accent" presStyleLbl="alignAcc1" presStyleIdx="2" presStyleCnt="3"/>
      <dgm:spPr/>
    </dgm:pt>
    <dgm:pt modelId="{85343C62-FBF4-4537-9CB7-FA55E9200DA3}" type="pres">
      <dgm:prSet presAssocID="{299C02BF-D105-4E48-AC1A-7EBC72BFDAB1}"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6FBB804B-D57F-4B02-8C75-EB3003EEA8B8}" type="pres">
      <dgm:prSet presAssocID="{299C02BF-D105-4E48-AC1A-7EBC72BFDAB1}" presName="Child" presStyleLbl="revTx" presStyleIdx="2" presStyleCnt="3">
        <dgm:presLayoutVars>
          <dgm:bulletEnabled val="1"/>
        </dgm:presLayoutVars>
      </dgm:prSet>
      <dgm:spPr/>
      <dgm:t>
        <a:bodyPr/>
        <a:lstStyle/>
        <a:p>
          <a:endParaRPr lang="en-US"/>
        </a:p>
      </dgm:t>
    </dgm:pt>
    <dgm:pt modelId="{5FB5BFE5-A849-48A6-94F1-76161974CAFE}" type="pres">
      <dgm:prSet presAssocID="{299C02BF-D105-4E48-AC1A-7EBC72BFDAB1}" presName="Parent" presStyleLbl="alignNode1" presStyleIdx="2" presStyleCnt="3">
        <dgm:presLayoutVars>
          <dgm:bulletEnabled val="1"/>
        </dgm:presLayoutVars>
      </dgm:prSet>
      <dgm:spPr/>
      <dgm:t>
        <a:bodyPr/>
        <a:lstStyle/>
        <a:p>
          <a:endParaRPr lang="en-US"/>
        </a:p>
      </dgm:t>
    </dgm:pt>
  </dgm:ptLst>
  <dgm:cxnLst>
    <dgm:cxn modelId="{C20BCBC3-FD0E-4CA4-9B12-C560DD6CF33D}" srcId="{C39CAE72-A1A7-4237-B1F4-A993155403C4}" destId="{618E6D8B-FAE6-400F-B1AB-87BC70141F4C}" srcOrd="0" destOrd="0" parTransId="{AB80CE83-62D6-40BB-87C1-17D0003C705C}" sibTransId="{805E2986-01F4-4159-A7A7-FA8ADAE4A863}"/>
    <dgm:cxn modelId="{5EC888B8-538C-4807-8D03-ABBEE98E9627}" srcId="{299C02BF-D105-4E48-AC1A-7EBC72BFDAB1}" destId="{1F128D9B-D05D-4EAA-A946-9ECF7B2F0ABE}" srcOrd="0" destOrd="0" parTransId="{C38C875B-02CD-4255-BE5D-0AE8423BE115}" sibTransId="{D9D20FBA-C6E0-4611-BAAD-FE800F460470}"/>
    <dgm:cxn modelId="{4E4AE715-865E-4820-B5E3-5885C4C66168}" type="presOf" srcId="{C39CAE72-A1A7-4237-B1F4-A993155403C4}" destId="{09416EA3-312F-4E29-A967-DD4846917B68}" srcOrd="0" destOrd="0" presId="urn:microsoft.com/office/officeart/2008/layout/TitlePictureLineup"/>
    <dgm:cxn modelId="{1BCA19F1-33F0-477D-9869-0C15B809CE99}" type="presOf" srcId="{618E6D8B-FAE6-400F-B1AB-87BC70141F4C}" destId="{F7489FFE-2470-4B48-B97A-92BCDDDAA53F}" srcOrd="0" destOrd="0" presId="urn:microsoft.com/office/officeart/2008/layout/TitlePictureLineup"/>
    <dgm:cxn modelId="{BDA4C795-729B-4F5C-B537-2269221EFC31}" type="presOf" srcId="{7423AF89-E627-4A01-80FD-5C9FFF01A202}" destId="{2D09B427-0845-4303-AB9F-A2CF1885719E}" srcOrd="0" destOrd="0" presId="urn:microsoft.com/office/officeart/2008/layout/TitlePictureLineup"/>
    <dgm:cxn modelId="{74440F62-1B31-422D-8868-4DADEA4ABEE9}" type="presOf" srcId="{E1476416-E39C-4DF8-B52E-BEE557A6466B}" destId="{0B1146F9-0ACD-484D-8BEE-5DF451221761}" srcOrd="0" destOrd="0" presId="urn:microsoft.com/office/officeart/2008/layout/TitlePictureLineup"/>
    <dgm:cxn modelId="{44539331-78CA-4202-AF65-0B87690631F0}" srcId="{7423AF89-E627-4A01-80FD-5C9FFF01A202}" destId="{1C50FF17-0530-4763-84F3-C9F90EE72F7A}" srcOrd="0" destOrd="0" parTransId="{ABF3B7EE-F8C8-49A7-9D77-986B43B10233}" sibTransId="{669755F8-1CCB-416B-A310-648DBEFF2CE0}"/>
    <dgm:cxn modelId="{68FE0D79-75FB-4973-AA23-538304B5F527}" srcId="{C39CAE72-A1A7-4237-B1F4-A993155403C4}" destId="{7423AF89-E627-4A01-80FD-5C9FFF01A202}" srcOrd="1" destOrd="0" parTransId="{2A9B0BA0-C0CC-4B09-B958-13AF94A32DF4}" sibTransId="{4A3D45FD-8C2F-4D8D-96DD-811D69F6574F}"/>
    <dgm:cxn modelId="{279AFB32-05B5-4A52-BD3D-06D20AAA0220}" type="presOf" srcId="{1C50FF17-0530-4763-84F3-C9F90EE72F7A}" destId="{87A1EAB4-5DF2-407B-88B3-1EFACE9F75AC}" srcOrd="0" destOrd="0" presId="urn:microsoft.com/office/officeart/2008/layout/TitlePictureLineup"/>
    <dgm:cxn modelId="{ABD606FB-4E2E-4A66-B088-A2702016CFBC}" srcId="{C39CAE72-A1A7-4237-B1F4-A993155403C4}" destId="{299C02BF-D105-4E48-AC1A-7EBC72BFDAB1}" srcOrd="2" destOrd="0" parTransId="{564C2153-F132-430D-8727-0B506648675E}" sibTransId="{96F9E919-8045-4173-B9C7-AFEC6BD3103E}"/>
    <dgm:cxn modelId="{90EDCC58-4D00-41F4-BBA6-743CC611FD2D}" srcId="{618E6D8B-FAE6-400F-B1AB-87BC70141F4C}" destId="{E1476416-E39C-4DF8-B52E-BEE557A6466B}" srcOrd="0" destOrd="0" parTransId="{2FED6BC3-911E-45C9-ACE8-952EAA16F8CA}" sibTransId="{FA593B18-45BC-457B-81FC-986A6ECC85F7}"/>
    <dgm:cxn modelId="{C01E404A-D73A-4F30-B49C-66A04DEA3677}" type="presOf" srcId="{299C02BF-D105-4E48-AC1A-7EBC72BFDAB1}" destId="{5FB5BFE5-A849-48A6-94F1-76161974CAFE}" srcOrd="0" destOrd="0" presId="urn:microsoft.com/office/officeart/2008/layout/TitlePictureLineup"/>
    <dgm:cxn modelId="{51EA06C0-074B-445B-8555-1ADED68D0ADD}" type="presOf" srcId="{1F128D9B-D05D-4EAA-A946-9ECF7B2F0ABE}" destId="{6FBB804B-D57F-4B02-8C75-EB3003EEA8B8}" srcOrd="0" destOrd="0" presId="urn:microsoft.com/office/officeart/2008/layout/TitlePictureLineup"/>
    <dgm:cxn modelId="{1620BCAD-39AD-4553-9BFF-106151BAC31A}" type="presParOf" srcId="{09416EA3-312F-4E29-A967-DD4846917B68}" destId="{ABB6DC4D-345A-4E28-B619-E3FF9791F417}" srcOrd="0" destOrd="0" presId="urn:microsoft.com/office/officeart/2008/layout/TitlePictureLineup"/>
    <dgm:cxn modelId="{8CB8EEC6-8C50-43A7-A5B3-DE3848A3B826}" type="presParOf" srcId="{ABB6DC4D-345A-4E28-B619-E3FF9791F417}" destId="{7EF1F4A5-1DD1-4845-9348-70450920F903}" srcOrd="0" destOrd="0" presId="urn:microsoft.com/office/officeart/2008/layout/TitlePictureLineup"/>
    <dgm:cxn modelId="{49538A6A-4B38-4CB8-A527-A569EBE2A8D2}" type="presParOf" srcId="{ABB6DC4D-345A-4E28-B619-E3FF9791F417}" destId="{5F59F22C-1BD6-43D2-857B-59D9028250C9}" srcOrd="1" destOrd="0" presId="urn:microsoft.com/office/officeart/2008/layout/TitlePictureLineup"/>
    <dgm:cxn modelId="{3DF3ED84-9760-4A8A-AF59-8C09DBDBE1E6}" type="presParOf" srcId="{ABB6DC4D-345A-4E28-B619-E3FF9791F417}" destId="{0B1146F9-0ACD-484D-8BEE-5DF451221761}" srcOrd="2" destOrd="0" presId="urn:microsoft.com/office/officeart/2008/layout/TitlePictureLineup"/>
    <dgm:cxn modelId="{6BEB0011-8A81-4243-A3A5-A5FB7103F582}" type="presParOf" srcId="{ABB6DC4D-345A-4E28-B619-E3FF9791F417}" destId="{F7489FFE-2470-4B48-B97A-92BCDDDAA53F}" srcOrd="3" destOrd="0" presId="urn:microsoft.com/office/officeart/2008/layout/TitlePictureLineup"/>
    <dgm:cxn modelId="{94A2370A-4CAB-4BE9-973C-5D580FEA9729}" type="presParOf" srcId="{09416EA3-312F-4E29-A967-DD4846917B68}" destId="{0DCBE892-63D1-45AD-843E-F1E5D575C686}" srcOrd="1" destOrd="0" presId="urn:microsoft.com/office/officeart/2008/layout/TitlePictureLineup"/>
    <dgm:cxn modelId="{517229A0-5EEC-4166-B561-A76476F7E11C}" type="presParOf" srcId="{09416EA3-312F-4E29-A967-DD4846917B68}" destId="{8CD05CF8-E7A9-4306-B59E-E7BFF3590796}" srcOrd="2" destOrd="0" presId="urn:microsoft.com/office/officeart/2008/layout/TitlePictureLineup"/>
    <dgm:cxn modelId="{B4AA52AF-3A09-4BD1-9567-3FA62BE7F8FB}" type="presParOf" srcId="{8CD05CF8-E7A9-4306-B59E-E7BFF3590796}" destId="{08F863AF-73E6-4364-A9FE-51DC8BBD8795}" srcOrd="0" destOrd="0" presId="urn:microsoft.com/office/officeart/2008/layout/TitlePictureLineup"/>
    <dgm:cxn modelId="{E0B171A3-5D31-450B-A8FA-4569261C8ED8}" type="presParOf" srcId="{8CD05CF8-E7A9-4306-B59E-E7BFF3590796}" destId="{1130058B-F8AE-415A-92E1-53ED4CBE3FD4}" srcOrd="1" destOrd="0" presId="urn:microsoft.com/office/officeart/2008/layout/TitlePictureLineup"/>
    <dgm:cxn modelId="{3C7AE3EB-8D84-412A-803F-A6D38DB56444}" type="presParOf" srcId="{8CD05CF8-E7A9-4306-B59E-E7BFF3590796}" destId="{87A1EAB4-5DF2-407B-88B3-1EFACE9F75AC}" srcOrd="2" destOrd="0" presId="urn:microsoft.com/office/officeart/2008/layout/TitlePictureLineup"/>
    <dgm:cxn modelId="{06AEAB6B-4134-4736-936F-5B2D8513722F}" type="presParOf" srcId="{8CD05CF8-E7A9-4306-B59E-E7BFF3590796}" destId="{2D09B427-0845-4303-AB9F-A2CF1885719E}" srcOrd="3" destOrd="0" presId="urn:microsoft.com/office/officeart/2008/layout/TitlePictureLineup"/>
    <dgm:cxn modelId="{2110D917-38D9-4FB9-A96C-D02F831C1150}" type="presParOf" srcId="{09416EA3-312F-4E29-A967-DD4846917B68}" destId="{1EC2F883-AC13-4AE5-B3A0-7934550FAE3B}" srcOrd="3" destOrd="0" presId="urn:microsoft.com/office/officeart/2008/layout/TitlePictureLineup"/>
    <dgm:cxn modelId="{4FB01D0D-1256-4617-8C13-39A119683123}" type="presParOf" srcId="{09416EA3-312F-4E29-A967-DD4846917B68}" destId="{F8CA544E-034D-4B9B-9B3F-746102B8C0E0}" srcOrd="4" destOrd="0" presId="urn:microsoft.com/office/officeart/2008/layout/TitlePictureLineup"/>
    <dgm:cxn modelId="{6B320FB1-2384-40A5-AAC0-C23F5A915408}" type="presParOf" srcId="{F8CA544E-034D-4B9B-9B3F-746102B8C0E0}" destId="{4FBE6813-4B3F-4946-B854-D7E248C27BF3}" srcOrd="0" destOrd="0" presId="urn:microsoft.com/office/officeart/2008/layout/TitlePictureLineup"/>
    <dgm:cxn modelId="{88D62245-DE92-4FED-9A2A-046274826603}" type="presParOf" srcId="{F8CA544E-034D-4B9B-9B3F-746102B8C0E0}" destId="{85343C62-FBF4-4537-9CB7-FA55E9200DA3}" srcOrd="1" destOrd="0" presId="urn:microsoft.com/office/officeart/2008/layout/TitlePictureLineup"/>
    <dgm:cxn modelId="{D808C70F-B4A7-46C0-8CD9-BE39CE61A1EA}" type="presParOf" srcId="{F8CA544E-034D-4B9B-9B3F-746102B8C0E0}" destId="{6FBB804B-D57F-4B02-8C75-EB3003EEA8B8}" srcOrd="2" destOrd="0" presId="urn:microsoft.com/office/officeart/2008/layout/TitlePictureLineup"/>
    <dgm:cxn modelId="{1D19F3A8-B5A0-4CEE-90B0-16D71834CF6F}" type="presParOf" srcId="{F8CA544E-034D-4B9B-9B3F-746102B8C0E0}" destId="{5FB5BFE5-A849-48A6-94F1-76161974CAFE}"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9CAE72-A1A7-4237-B1F4-A993155403C4}"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618E6D8B-FAE6-400F-B1AB-87BC70141F4C}">
      <dgm:prSet phldrT="[Text]"/>
      <dgm:spPr>
        <a:solidFill>
          <a:schemeClr val="tx1"/>
        </a:solidFill>
      </dgm:spPr>
      <dgm:t>
        <a:bodyPr/>
        <a:lstStyle/>
        <a:p>
          <a:r>
            <a:rPr lang="en-US" b="1" dirty="0" smtClean="0">
              <a:solidFill>
                <a:schemeClr val="accent1">
                  <a:lumMod val="60000"/>
                  <a:lumOff val="40000"/>
                </a:schemeClr>
              </a:solidFill>
            </a:rPr>
            <a:t>Manufacturing</a:t>
          </a:r>
          <a:endParaRPr lang="en-US" b="1" dirty="0">
            <a:solidFill>
              <a:schemeClr val="accent1">
                <a:lumMod val="60000"/>
                <a:lumOff val="40000"/>
              </a:schemeClr>
            </a:solidFill>
          </a:endParaRPr>
        </a:p>
      </dgm:t>
    </dgm:pt>
    <dgm:pt modelId="{AB80CE83-62D6-40BB-87C1-17D0003C705C}" type="parTrans" cxnId="{C20BCBC3-FD0E-4CA4-9B12-C560DD6CF33D}">
      <dgm:prSet/>
      <dgm:spPr/>
      <dgm:t>
        <a:bodyPr/>
        <a:lstStyle/>
        <a:p>
          <a:endParaRPr lang="en-US"/>
        </a:p>
      </dgm:t>
    </dgm:pt>
    <dgm:pt modelId="{805E2986-01F4-4159-A7A7-FA8ADAE4A863}" type="sibTrans" cxnId="{C20BCBC3-FD0E-4CA4-9B12-C560DD6CF33D}">
      <dgm:prSet/>
      <dgm:spPr/>
      <dgm:t>
        <a:bodyPr/>
        <a:lstStyle/>
        <a:p>
          <a:endParaRPr lang="en-US"/>
        </a:p>
      </dgm:t>
    </dgm:pt>
    <dgm:pt modelId="{E1476416-E39C-4DF8-B52E-BEE557A6466B}">
      <dgm:prSet phldrT="[Text]" custT="1"/>
      <dgm:spPr/>
      <dgm:t>
        <a:bodyPr/>
        <a:lstStyle/>
        <a:p>
          <a:r>
            <a:rPr lang="en-US" sz="1600" dirty="0" smtClean="0"/>
            <a:t>Supply chain management and tracking</a:t>
          </a:r>
          <a:endParaRPr lang="en-US" sz="1600" dirty="0"/>
        </a:p>
      </dgm:t>
    </dgm:pt>
    <dgm:pt modelId="{2FED6BC3-911E-45C9-ACE8-952EAA16F8CA}" type="parTrans" cxnId="{90EDCC58-4D00-41F4-BBA6-743CC611FD2D}">
      <dgm:prSet/>
      <dgm:spPr/>
      <dgm:t>
        <a:bodyPr/>
        <a:lstStyle/>
        <a:p>
          <a:endParaRPr lang="en-US"/>
        </a:p>
      </dgm:t>
    </dgm:pt>
    <dgm:pt modelId="{FA593B18-45BC-457B-81FC-986A6ECC85F7}" type="sibTrans" cxnId="{90EDCC58-4D00-41F4-BBA6-743CC611FD2D}">
      <dgm:prSet/>
      <dgm:spPr/>
      <dgm:t>
        <a:bodyPr/>
        <a:lstStyle/>
        <a:p>
          <a:endParaRPr lang="en-US"/>
        </a:p>
      </dgm:t>
    </dgm:pt>
    <dgm:pt modelId="{7423AF89-E627-4A01-80FD-5C9FFF01A202}">
      <dgm:prSet phldrT="[Text]"/>
      <dgm:spPr>
        <a:solidFill>
          <a:schemeClr val="tx1"/>
        </a:solidFill>
      </dgm:spPr>
      <dgm:t>
        <a:bodyPr/>
        <a:lstStyle/>
        <a:p>
          <a:r>
            <a:rPr lang="en-US" b="1" dirty="0" smtClean="0">
              <a:solidFill>
                <a:schemeClr val="accent6">
                  <a:lumMod val="60000"/>
                  <a:lumOff val="40000"/>
                </a:schemeClr>
              </a:solidFill>
            </a:rPr>
            <a:t>Retail</a:t>
          </a:r>
          <a:endParaRPr lang="en-US" b="1" dirty="0">
            <a:solidFill>
              <a:schemeClr val="accent6">
                <a:lumMod val="60000"/>
                <a:lumOff val="40000"/>
              </a:schemeClr>
            </a:solidFill>
          </a:endParaRPr>
        </a:p>
      </dgm:t>
    </dgm:pt>
    <dgm:pt modelId="{2A9B0BA0-C0CC-4B09-B958-13AF94A32DF4}" type="parTrans" cxnId="{68FE0D79-75FB-4973-AA23-538304B5F527}">
      <dgm:prSet/>
      <dgm:spPr/>
      <dgm:t>
        <a:bodyPr/>
        <a:lstStyle/>
        <a:p>
          <a:endParaRPr lang="en-US"/>
        </a:p>
      </dgm:t>
    </dgm:pt>
    <dgm:pt modelId="{4A3D45FD-8C2F-4D8D-96DD-811D69F6574F}" type="sibTrans" cxnId="{68FE0D79-75FB-4973-AA23-538304B5F527}">
      <dgm:prSet/>
      <dgm:spPr/>
      <dgm:t>
        <a:bodyPr/>
        <a:lstStyle/>
        <a:p>
          <a:endParaRPr lang="en-US"/>
        </a:p>
      </dgm:t>
    </dgm:pt>
    <dgm:pt modelId="{1C50FF17-0530-4763-84F3-C9F90EE72F7A}">
      <dgm:prSet phldrT="[Text]" custT="1"/>
      <dgm:spPr/>
      <dgm:t>
        <a:bodyPr/>
        <a:lstStyle/>
        <a:p>
          <a:r>
            <a:rPr lang="en-US" sz="1600" dirty="0" smtClean="0"/>
            <a:t>Verification of name brand items being sold</a:t>
          </a:r>
          <a:endParaRPr lang="en-US" sz="1600" dirty="0"/>
        </a:p>
      </dgm:t>
    </dgm:pt>
    <dgm:pt modelId="{ABF3B7EE-F8C8-49A7-9D77-986B43B10233}" type="parTrans" cxnId="{44539331-78CA-4202-AF65-0B87690631F0}">
      <dgm:prSet/>
      <dgm:spPr/>
      <dgm:t>
        <a:bodyPr/>
        <a:lstStyle/>
        <a:p>
          <a:endParaRPr lang="en-US"/>
        </a:p>
      </dgm:t>
    </dgm:pt>
    <dgm:pt modelId="{669755F8-1CCB-416B-A310-648DBEFF2CE0}" type="sibTrans" cxnId="{44539331-78CA-4202-AF65-0B87690631F0}">
      <dgm:prSet/>
      <dgm:spPr/>
      <dgm:t>
        <a:bodyPr/>
        <a:lstStyle/>
        <a:p>
          <a:endParaRPr lang="en-US"/>
        </a:p>
      </dgm:t>
    </dgm:pt>
    <dgm:pt modelId="{299C02BF-D105-4E48-AC1A-7EBC72BFDAB1}">
      <dgm:prSet phldrT="[Text]"/>
      <dgm:spPr>
        <a:solidFill>
          <a:schemeClr val="tx1"/>
        </a:solidFill>
      </dgm:spPr>
      <dgm:t>
        <a:bodyPr/>
        <a:lstStyle/>
        <a:p>
          <a:r>
            <a:rPr lang="en-US" b="1" dirty="0" smtClean="0">
              <a:solidFill>
                <a:srgbClr val="FFC000"/>
              </a:solidFill>
            </a:rPr>
            <a:t>Auto Dealerships</a:t>
          </a:r>
          <a:endParaRPr lang="en-US" b="1" dirty="0">
            <a:solidFill>
              <a:srgbClr val="FFC000"/>
            </a:solidFill>
          </a:endParaRPr>
        </a:p>
      </dgm:t>
    </dgm:pt>
    <dgm:pt modelId="{564C2153-F132-430D-8727-0B506648675E}" type="parTrans" cxnId="{ABD606FB-4E2E-4A66-B088-A2702016CFBC}">
      <dgm:prSet/>
      <dgm:spPr/>
      <dgm:t>
        <a:bodyPr/>
        <a:lstStyle/>
        <a:p>
          <a:endParaRPr lang="en-US"/>
        </a:p>
      </dgm:t>
    </dgm:pt>
    <dgm:pt modelId="{96F9E919-8045-4173-B9C7-AFEC6BD3103E}" type="sibTrans" cxnId="{ABD606FB-4E2E-4A66-B088-A2702016CFBC}">
      <dgm:prSet/>
      <dgm:spPr/>
      <dgm:t>
        <a:bodyPr/>
        <a:lstStyle/>
        <a:p>
          <a:endParaRPr lang="en-US"/>
        </a:p>
      </dgm:t>
    </dgm:pt>
    <dgm:pt modelId="{1F128D9B-D05D-4EAA-A946-9ECF7B2F0ABE}">
      <dgm:prSet phldrT="[Text]" custT="1"/>
      <dgm:spPr/>
      <dgm:t>
        <a:bodyPr/>
        <a:lstStyle/>
        <a:p>
          <a:r>
            <a:rPr lang="en-US" sz="1600" dirty="0" smtClean="0"/>
            <a:t>Maintenance records, especially for purchases of previously owned vehicles</a:t>
          </a:r>
          <a:endParaRPr lang="en-US" sz="1600" dirty="0"/>
        </a:p>
      </dgm:t>
    </dgm:pt>
    <dgm:pt modelId="{C38C875B-02CD-4255-BE5D-0AE8423BE115}" type="parTrans" cxnId="{5EC888B8-538C-4807-8D03-ABBEE98E9627}">
      <dgm:prSet/>
      <dgm:spPr/>
      <dgm:t>
        <a:bodyPr/>
        <a:lstStyle/>
        <a:p>
          <a:endParaRPr lang="en-US"/>
        </a:p>
      </dgm:t>
    </dgm:pt>
    <dgm:pt modelId="{D9D20FBA-C6E0-4611-BAAD-FE800F460470}" type="sibTrans" cxnId="{5EC888B8-538C-4807-8D03-ABBEE98E9627}">
      <dgm:prSet/>
      <dgm:spPr/>
      <dgm:t>
        <a:bodyPr/>
        <a:lstStyle/>
        <a:p>
          <a:endParaRPr lang="en-US"/>
        </a:p>
      </dgm:t>
    </dgm:pt>
    <dgm:pt modelId="{09416EA3-312F-4E29-A967-DD4846917B68}" type="pres">
      <dgm:prSet presAssocID="{C39CAE72-A1A7-4237-B1F4-A993155403C4}" presName="Name0" presStyleCnt="0">
        <dgm:presLayoutVars>
          <dgm:dir/>
        </dgm:presLayoutVars>
      </dgm:prSet>
      <dgm:spPr/>
      <dgm:t>
        <a:bodyPr/>
        <a:lstStyle/>
        <a:p>
          <a:endParaRPr lang="en-US"/>
        </a:p>
      </dgm:t>
    </dgm:pt>
    <dgm:pt modelId="{ABB6DC4D-345A-4E28-B619-E3FF9791F417}" type="pres">
      <dgm:prSet presAssocID="{618E6D8B-FAE6-400F-B1AB-87BC70141F4C}" presName="composite" presStyleCnt="0"/>
      <dgm:spPr/>
    </dgm:pt>
    <dgm:pt modelId="{7EF1F4A5-1DD1-4845-9348-70450920F903}" type="pres">
      <dgm:prSet presAssocID="{618E6D8B-FAE6-400F-B1AB-87BC70141F4C}" presName="Accent" presStyleLbl="alignAcc1" presStyleIdx="0" presStyleCnt="3"/>
      <dgm:spPr/>
    </dgm:pt>
    <dgm:pt modelId="{5F59F22C-1BD6-43D2-857B-59D9028250C9}" type="pres">
      <dgm:prSet presAssocID="{618E6D8B-FAE6-400F-B1AB-87BC70141F4C}"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0B1146F9-0ACD-484D-8BEE-5DF451221761}" type="pres">
      <dgm:prSet presAssocID="{618E6D8B-FAE6-400F-B1AB-87BC70141F4C}" presName="Child" presStyleLbl="revTx" presStyleIdx="0" presStyleCnt="3">
        <dgm:presLayoutVars>
          <dgm:bulletEnabled val="1"/>
        </dgm:presLayoutVars>
      </dgm:prSet>
      <dgm:spPr/>
      <dgm:t>
        <a:bodyPr/>
        <a:lstStyle/>
        <a:p>
          <a:endParaRPr lang="en-US"/>
        </a:p>
      </dgm:t>
    </dgm:pt>
    <dgm:pt modelId="{F7489FFE-2470-4B48-B97A-92BCDDDAA53F}" type="pres">
      <dgm:prSet presAssocID="{618E6D8B-FAE6-400F-B1AB-87BC70141F4C}" presName="Parent" presStyleLbl="alignNode1" presStyleIdx="0" presStyleCnt="3">
        <dgm:presLayoutVars>
          <dgm:bulletEnabled val="1"/>
        </dgm:presLayoutVars>
      </dgm:prSet>
      <dgm:spPr/>
      <dgm:t>
        <a:bodyPr/>
        <a:lstStyle/>
        <a:p>
          <a:endParaRPr lang="en-US"/>
        </a:p>
      </dgm:t>
    </dgm:pt>
    <dgm:pt modelId="{0DCBE892-63D1-45AD-843E-F1E5D575C686}" type="pres">
      <dgm:prSet presAssocID="{805E2986-01F4-4159-A7A7-FA8ADAE4A863}" presName="sibTrans" presStyleCnt="0"/>
      <dgm:spPr/>
    </dgm:pt>
    <dgm:pt modelId="{8CD05CF8-E7A9-4306-B59E-E7BFF3590796}" type="pres">
      <dgm:prSet presAssocID="{7423AF89-E627-4A01-80FD-5C9FFF01A202}" presName="composite" presStyleCnt="0"/>
      <dgm:spPr/>
    </dgm:pt>
    <dgm:pt modelId="{08F863AF-73E6-4364-A9FE-51DC8BBD8795}" type="pres">
      <dgm:prSet presAssocID="{7423AF89-E627-4A01-80FD-5C9FFF01A202}" presName="Accent" presStyleLbl="alignAcc1" presStyleIdx="1" presStyleCnt="3"/>
      <dgm:spPr/>
    </dgm:pt>
    <dgm:pt modelId="{1130058B-F8AE-415A-92E1-53ED4CBE3FD4}" type="pres">
      <dgm:prSet presAssocID="{7423AF89-E627-4A01-80FD-5C9FFF01A202}" presName="Image" presStyleLbl="node1" presStyleIdx="1" presStyleCnt="3" custLinFactNeighborX="3456" custLinFactNeighborY="808"/>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87A1EAB4-5DF2-407B-88B3-1EFACE9F75AC}" type="pres">
      <dgm:prSet presAssocID="{7423AF89-E627-4A01-80FD-5C9FFF01A202}" presName="Child" presStyleLbl="revTx" presStyleIdx="1" presStyleCnt="3">
        <dgm:presLayoutVars>
          <dgm:bulletEnabled val="1"/>
        </dgm:presLayoutVars>
      </dgm:prSet>
      <dgm:spPr/>
      <dgm:t>
        <a:bodyPr/>
        <a:lstStyle/>
        <a:p>
          <a:endParaRPr lang="en-US"/>
        </a:p>
      </dgm:t>
    </dgm:pt>
    <dgm:pt modelId="{2D09B427-0845-4303-AB9F-A2CF1885719E}" type="pres">
      <dgm:prSet presAssocID="{7423AF89-E627-4A01-80FD-5C9FFF01A202}" presName="Parent" presStyleLbl="alignNode1" presStyleIdx="1" presStyleCnt="3" custLinFactNeighborX="1963">
        <dgm:presLayoutVars>
          <dgm:bulletEnabled val="1"/>
        </dgm:presLayoutVars>
      </dgm:prSet>
      <dgm:spPr/>
      <dgm:t>
        <a:bodyPr/>
        <a:lstStyle/>
        <a:p>
          <a:endParaRPr lang="en-US"/>
        </a:p>
      </dgm:t>
    </dgm:pt>
    <dgm:pt modelId="{1EC2F883-AC13-4AE5-B3A0-7934550FAE3B}" type="pres">
      <dgm:prSet presAssocID="{4A3D45FD-8C2F-4D8D-96DD-811D69F6574F}" presName="sibTrans" presStyleCnt="0"/>
      <dgm:spPr/>
    </dgm:pt>
    <dgm:pt modelId="{F8CA544E-034D-4B9B-9B3F-746102B8C0E0}" type="pres">
      <dgm:prSet presAssocID="{299C02BF-D105-4E48-AC1A-7EBC72BFDAB1}" presName="composite" presStyleCnt="0"/>
      <dgm:spPr/>
    </dgm:pt>
    <dgm:pt modelId="{4FBE6813-4B3F-4946-B854-D7E248C27BF3}" type="pres">
      <dgm:prSet presAssocID="{299C02BF-D105-4E48-AC1A-7EBC72BFDAB1}" presName="Accent" presStyleLbl="alignAcc1" presStyleIdx="2" presStyleCnt="3"/>
      <dgm:spPr/>
    </dgm:pt>
    <dgm:pt modelId="{85343C62-FBF4-4537-9CB7-FA55E9200DA3}" type="pres">
      <dgm:prSet presAssocID="{299C02BF-D105-4E48-AC1A-7EBC72BFDAB1}"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6FBB804B-D57F-4B02-8C75-EB3003EEA8B8}" type="pres">
      <dgm:prSet presAssocID="{299C02BF-D105-4E48-AC1A-7EBC72BFDAB1}" presName="Child" presStyleLbl="revTx" presStyleIdx="2" presStyleCnt="3">
        <dgm:presLayoutVars>
          <dgm:bulletEnabled val="1"/>
        </dgm:presLayoutVars>
      </dgm:prSet>
      <dgm:spPr/>
      <dgm:t>
        <a:bodyPr/>
        <a:lstStyle/>
        <a:p>
          <a:endParaRPr lang="en-US"/>
        </a:p>
      </dgm:t>
    </dgm:pt>
    <dgm:pt modelId="{5FB5BFE5-A849-48A6-94F1-76161974CAFE}" type="pres">
      <dgm:prSet presAssocID="{299C02BF-D105-4E48-AC1A-7EBC72BFDAB1}" presName="Parent" presStyleLbl="alignNode1" presStyleIdx="2" presStyleCnt="3">
        <dgm:presLayoutVars>
          <dgm:bulletEnabled val="1"/>
        </dgm:presLayoutVars>
      </dgm:prSet>
      <dgm:spPr/>
      <dgm:t>
        <a:bodyPr/>
        <a:lstStyle/>
        <a:p>
          <a:endParaRPr lang="en-US"/>
        </a:p>
      </dgm:t>
    </dgm:pt>
  </dgm:ptLst>
  <dgm:cxnLst>
    <dgm:cxn modelId="{C20BCBC3-FD0E-4CA4-9B12-C560DD6CF33D}" srcId="{C39CAE72-A1A7-4237-B1F4-A993155403C4}" destId="{618E6D8B-FAE6-400F-B1AB-87BC70141F4C}" srcOrd="0" destOrd="0" parTransId="{AB80CE83-62D6-40BB-87C1-17D0003C705C}" sibTransId="{805E2986-01F4-4159-A7A7-FA8ADAE4A863}"/>
    <dgm:cxn modelId="{5EC888B8-538C-4807-8D03-ABBEE98E9627}" srcId="{299C02BF-D105-4E48-AC1A-7EBC72BFDAB1}" destId="{1F128D9B-D05D-4EAA-A946-9ECF7B2F0ABE}" srcOrd="0" destOrd="0" parTransId="{C38C875B-02CD-4255-BE5D-0AE8423BE115}" sibTransId="{D9D20FBA-C6E0-4611-BAAD-FE800F460470}"/>
    <dgm:cxn modelId="{955D8DCC-A756-4874-AB27-E1FAB1EFD14A}" type="presOf" srcId="{299C02BF-D105-4E48-AC1A-7EBC72BFDAB1}" destId="{5FB5BFE5-A849-48A6-94F1-76161974CAFE}" srcOrd="0" destOrd="0" presId="urn:microsoft.com/office/officeart/2008/layout/TitlePictureLineup"/>
    <dgm:cxn modelId="{37E9DE35-1D5E-460E-8578-2B15CEB7C66D}" type="presOf" srcId="{E1476416-E39C-4DF8-B52E-BEE557A6466B}" destId="{0B1146F9-0ACD-484D-8BEE-5DF451221761}" srcOrd="0" destOrd="0" presId="urn:microsoft.com/office/officeart/2008/layout/TitlePictureLineup"/>
    <dgm:cxn modelId="{B51133FB-5702-4386-9197-9E8FCAF36F83}" type="presOf" srcId="{C39CAE72-A1A7-4237-B1F4-A993155403C4}" destId="{09416EA3-312F-4E29-A967-DD4846917B68}" srcOrd="0" destOrd="0" presId="urn:microsoft.com/office/officeart/2008/layout/TitlePictureLineup"/>
    <dgm:cxn modelId="{44539331-78CA-4202-AF65-0B87690631F0}" srcId="{7423AF89-E627-4A01-80FD-5C9FFF01A202}" destId="{1C50FF17-0530-4763-84F3-C9F90EE72F7A}" srcOrd="0" destOrd="0" parTransId="{ABF3B7EE-F8C8-49A7-9D77-986B43B10233}" sibTransId="{669755F8-1CCB-416B-A310-648DBEFF2CE0}"/>
    <dgm:cxn modelId="{29950160-5446-40D9-A447-FADD1D1D900D}" type="presOf" srcId="{7423AF89-E627-4A01-80FD-5C9FFF01A202}" destId="{2D09B427-0845-4303-AB9F-A2CF1885719E}" srcOrd="0" destOrd="0" presId="urn:microsoft.com/office/officeart/2008/layout/TitlePictureLineup"/>
    <dgm:cxn modelId="{68FE0D79-75FB-4973-AA23-538304B5F527}" srcId="{C39CAE72-A1A7-4237-B1F4-A993155403C4}" destId="{7423AF89-E627-4A01-80FD-5C9FFF01A202}" srcOrd="1" destOrd="0" parTransId="{2A9B0BA0-C0CC-4B09-B958-13AF94A32DF4}" sibTransId="{4A3D45FD-8C2F-4D8D-96DD-811D69F6574F}"/>
    <dgm:cxn modelId="{ABD606FB-4E2E-4A66-B088-A2702016CFBC}" srcId="{C39CAE72-A1A7-4237-B1F4-A993155403C4}" destId="{299C02BF-D105-4E48-AC1A-7EBC72BFDAB1}" srcOrd="2" destOrd="0" parTransId="{564C2153-F132-430D-8727-0B506648675E}" sibTransId="{96F9E919-8045-4173-B9C7-AFEC6BD3103E}"/>
    <dgm:cxn modelId="{0AC2D134-9D0C-4871-BBB0-E7A7F3B10270}" type="presOf" srcId="{1F128D9B-D05D-4EAA-A946-9ECF7B2F0ABE}" destId="{6FBB804B-D57F-4B02-8C75-EB3003EEA8B8}" srcOrd="0" destOrd="0" presId="urn:microsoft.com/office/officeart/2008/layout/TitlePictureLineup"/>
    <dgm:cxn modelId="{130A140B-765B-46EC-BDCC-5CCEB238A90A}" type="presOf" srcId="{1C50FF17-0530-4763-84F3-C9F90EE72F7A}" destId="{87A1EAB4-5DF2-407B-88B3-1EFACE9F75AC}" srcOrd="0" destOrd="0" presId="urn:microsoft.com/office/officeart/2008/layout/TitlePictureLineup"/>
    <dgm:cxn modelId="{BE05D61B-14FC-48EB-98D6-44FBBD519925}" type="presOf" srcId="{618E6D8B-FAE6-400F-B1AB-87BC70141F4C}" destId="{F7489FFE-2470-4B48-B97A-92BCDDDAA53F}" srcOrd="0" destOrd="0" presId="urn:microsoft.com/office/officeart/2008/layout/TitlePictureLineup"/>
    <dgm:cxn modelId="{90EDCC58-4D00-41F4-BBA6-743CC611FD2D}" srcId="{618E6D8B-FAE6-400F-B1AB-87BC70141F4C}" destId="{E1476416-E39C-4DF8-B52E-BEE557A6466B}" srcOrd="0" destOrd="0" parTransId="{2FED6BC3-911E-45C9-ACE8-952EAA16F8CA}" sibTransId="{FA593B18-45BC-457B-81FC-986A6ECC85F7}"/>
    <dgm:cxn modelId="{D974371F-0057-4374-B712-59F627455D5E}" type="presParOf" srcId="{09416EA3-312F-4E29-A967-DD4846917B68}" destId="{ABB6DC4D-345A-4E28-B619-E3FF9791F417}" srcOrd="0" destOrd="0" presId="urn:microsoft.com/office/officeart/2008/layout/TitlePictureLineup"/>
    <dgm:cxn modelId="{DD519985-C91F-4EC8-BE00-34EEF3966FDE}" type="presParOf" srcId="{ABB6DC4D-345A-4E28-B619-E3FF9791F417}" destId="{7EF1F4A5-1DD1-4845-9348-70450920F903}" srcOrd="0" destOrd="0" presId="urn:microsoft.com/office/officeart/2008/layout/TitlePictureLineup"/>
    <dgm:cxn modelId="{C28031C1-9E1B-4073-AF3E-142FD75795DE}" type="presParOf" srcId="{ABB6DC4D-345A-4E28-B619-E3FF9791F417}" destId="{5F59F22C-1BD6-43D2-857B-59D9028250C9}" srcOrd="1" destOrd="0" presId="urn:microsoft.com/office/officeart/2008/layout/TitlePictureLineup"/>
    <dgm:cxn modelId="{C476C24E-EA1C-46B9-AC1C-45769DB19197}" type="presParOf" srcId="{ABB6DC4D-345A-4E28-B619-E3FF9791F417}" destId="{0B1146F9-0ACD-484D-8BEE-5DF451221761}" srcOrd="2" destOrd="0" presId="urn:microsoft.com/office/officeart/2008/layout/TitlePictureLineup"/>
    <dgm:cxn modelId="{54DC9905-3C51-4D57-B740-3DBDA19550F3}" type="presParOf" srcId="{ABB6DC4D-345A-4E28-B619-E3FF9791F417}" destId="{F7489FFE-2470-4B48-B97A-92BCDDDAA53F}" srcOrd="3" destOrd="0" presId="urn:microsoft.com/office/officeart/2008/layout/TitlePictureLineup"/>
    <dgm:cxn modelId="{42138071-56AF-40B7-8413-7A9FD741FF23}" type="presParOf" srcId="{09416EA3-312F-4E29-A967-DD4846917B68}" destId="{0DCBE892-63D1-45AD-843E-F1E5D575C686}" srcOrd="1" destOrd="0" presId="urn:microsoft.com/office/officeart/2008/layout/TitlePictureLineup"/>
    <dgm:cxn modelId="{6F0C05F2-9B3C-45BB-AFD8-461AFFC25291}" type="presParOf" srcId="{09416EA3-312F-4E29-A967-DD4846917B68}" destId="{8CD05CF8-E7A9-4306-B59E-E7BFF3590796}" srcOrd="2" destOrd="0" presId="urn:microsoft.com/office/officeart/2008/layout/TitlePictureLineup"/>
    <dgm:cxn modelId="{00B75FE9-60D6-4904-BB13-CDD0EB35721C}" type="presParOf" srcId="{8CD05CF8-E7A9-4306-B59E-E7BFF3590796}" destId="{08F863AF-73E6-4364-A9FE-51DC8BBD8795}" srcOrd="0" destOrd="0" presId="urn:microsoft.com/office/officeart/2008/layout/TitlePictureLineup"/>
    <dgm:cxn modelId="{869F8BF5-BCA1-464D-90DF-F2ACBC027FC6}" type="presParOf" srcId="{8CD05CF8-E7A9-4306-B59E-E7BFF3590796}" destId="{1130058B-F8AE-415A-92E1-53ED4CBE3FD4}" srcOrd="1" destOrd="0" presId="urn:microsoft.com/office/officeart/2008/layout/TitlePictureLineup"/>
    <dgm:cxn modelId="{29D89D9A-5779-4033-A194-2FCF28D96790}" type="presParOf" srcId="{8CD05CF8-E7A9-4306-B59E-E7BFF3590796}" destId="{87A1EAB4-5DF2-407B-88B3-1EFACE9F75AC}" srcOrd="2" destOrd="0" presId="urn:microsoft.com/office/officeart/2008/layout/TitlePictureLineup"/>
    <dgm:cxn modelId="{BBDEBAED-98EE-49C9-AB7F-6EE85F43486B}" type="presParOf" srcId="{8CD05CF8-E7A9-4306-B59E-E7BFF3590796}" destId="{2D09B427-0845-4303-AB9F-A2CF1885719E}" srcOrd="3" destOrd="0" presId="urn:microsoft.com/office/officeart/2008/layout/TitlePictureLineup"/>
    <dgm:cxn modelId="{E74683B2-74E3-45D1-A36E-36727FBD4500}" type="presParOf" srcId="{09416EA3-312F-4E29-A967-DD4846917B68}" destId="{1EC2F883-AC13-4AE5-B3A0-7934550FAE3B}" srcOrd="3" destOrd="0" presId="urn:microsoft.com/office/officeart/2008/layout/TitlePictureLineup"/>
    <dgm:cxn modelId="{2289F2A2-60DC-4C4F-BD00-FB8140AF8264}" type="presParOf" srcId="{09416EA3-312F-4E29-A967-DD4846917B68}" destId="{F8CA544E-034D-4B9B-9B3F-746102B8C0E0}" srcOrd="4" destOrd="0" presId="urn:microsoft.com/office/officeart/2008/layout/TitlePictureLineup"/>
    <dgm:cxn modelId="{D55F64DE-F059-4C83-B512-030CC3A7DF36}" type="presParOf" srcId="{F8CA544E-034D-4B9B-9B3F-746102B8C0E0}" destId="{4FBE6813-4B3F-4946-B854-D7E248C27BF3}" srcOrd="0" destOrd="0" presId="urn:microsoft.com/office/officeart/2008/layout/TitlePictureLineup"/>
    <dgm:cxn modelId="{87FDDB4A-E18B-4237-B0EF-86F6115862B4}" type="presParOf" srcId="{F8CA544E-034D-4B9B-9B3F-746102B8C0E0}" destId="{85343C62-FBF4-4537-9CB7-FA55E9200DA3}" srcOrd="1" destOrd="0" presId="urn:microsoft.com/office/officeart/2008/layout/TitlePictureLineup"/>
    <dgm:cxn modelId="{31CF2491-639A-452B-AD23-3CF42117379A}" type="presParOf" srcId="{F8CA544E-034D-4B9B-9B3F-746102B8C0E0}" destId="{6FBB804B-D57F-4B02-8C75-EB3003EEA8B8}" srcOrd="2" destOrd="0" presId="urn:microsoft.com/office/officeart/2008/layout/TitlePictureLineup"/>
    <dgm:cxn modelId="{51655C0C-C78B-4514-98EA-80692CF673C4}" type="presParOf" srcId="{F8CA544E-034D-4B9B-9B3F-746102B8C0E0}" destId="{5FB5BFE5-A849-48A6-94F1-76161974CAFE}"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9CAE72-A1A7-4237-B1F4-A993155403C4}"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618E6D8B-FAE6-400F-B1AB-87BC70141F4C}">
      <dgm:prSet phldrT="[Text]"/>
      <dgm:spPr>
        <a:solidFill>
          <a:schemeClr val="tx1"/>
        </a:solidFill>
      </dgm:spPr>
      <dgm:t>
        <a:bodyPr/>
        <a:lstStyle/>
        <a:p>
          <a:r>
            <a:rPr lang="en-US" b="1" dirty="0" smtClean="0">
              <a:solidFill>
                <a:schemeClr val="accent1">
                  <a:lumMod val="60000"/>
                  <a:lumOff val="40000"/>
                </a:schemeClr>
              </a:solidFill>
            </a:rPr>
            <a:t>Pharmaceuticals</a:t>
          </a:r>
          <a:endParaRPr lang="en-US" b="1" dirty="0">
            <a:solidFill>
              <a:schemeClr val="accent1">
                <a:lumMod val="60000"/>
                <a:lumOff val="40000"/>
              </a:schemeClr>
            </a:solidFill>
          </a:endParaRPr>
        </a:p>
      </dgm:t>
    </dgm:pt>
    <dgm:pt modelId="{AB80CE83-62D6-40BB-87C1-17D0003C705C}" type="parTrans" cxnId="{C20BCBC3-FD0E-4CA4-9B12-C560DD6CF33D}">
      <dgm:prSet/>
      <dgm:spPr/>
      <dgm:t>
        <a:bodyPr/>
        <a:lstStyle/>
        <a:p>
          <a:endParaRPr lang="en-US"/>
        </a:p>
      </dgm:t>
    </dgm:pt>
    <dgm:pt modelId="{805E2986-01F4-4159-A7A7-FA8ADAE4A863}" type="sibTrans" cxnId="{C20BCBC3-FD0E-4CA4-9B12-C560DD6CF33D}">
      <dgm:prSet/>
      <dgm:spPr/>
      <dgm:t>
        <a:bodyPr/>
        <a:lstStyle/>
        <a:p>
          <a:endParaRPr lang="en-US"/>
        </a:p>
      </dgm:t>
    </dgm:pt>
    <dgm:pt modelId="{E1476416-E39C-4DF8-B52E-BEE557A6466B}">
      <dgm:prSet phldrT="[Text]" custT="1"/>
      <dgm:spPr/>
      <dgm:t>
        <a:bodyPr/>
        <a:lstStyle/>
        <a:p>
          <a:r>
            <a:rPr lang="en-US" sz="1600" dirty="0" smtClean="0"/>
            <a:t>Supply chain for prescription drugs</a:t>
          </a:r>
          <a:endParaRPr lang="en-US" sz="1600" dirty="0"/>
        </a:p>
      </dgm:t>
    </dgm:pt>
    <dgm:pt modelId="{2FED6BC3-911E-45C9-ACE8-952EAA16F8CA}" type="parTrans" cxnId="{90EDCC58-4D00-41F4-BBA6-743CC611FD2D}">
      <dgm:prSet/>
      <dgm:spPr/>
      <dgm:t>
        <a:bodyPr/>
        <a:lstStyle/>
        <a:p>
          <a:endParaRPr lang="en-US"/>
        </a:p>
      </dgm:t>
    </dgm:pt>
    <dgm:pt modelId="{FA593B18-45BC-457B-81FC-986A6ECC85F7}" type="sibTrans" cxnId="{90EDCC58-4D00-41F4-BBA6-743CC611FD2D}">
      <dgm:prSet/>
      <dgm:spPr/>
      <dgm:t>
        <a:bodyPr/>
        <a:lstStyle/>
        <a:p>
          <a:endParaRPr lang="en-US"/>
        </a:p>
      </dgm:t>
    </dgm:pt>
    <dgm:pt modelId="{7423AF89-E627-4A01-80FD-5C9FFF01A202}">
      <dgm:prSet phldrT="[Text]"/>
      <dgm:spPr>
        <a:solidFill>
          <a:schemeClr val="tx1"/>
        </a:solidFill>
      </dgm:spPr>
      <dgm:t>
        <a:bodyPr/>
        <a:lstStyle/>
        <a:p>
          <a:r>
            <a:rPr lang="en-US" b="1" dirty="0" smtClean="0">
              <a:solidFill>
                <a:schemeClr val="accent6">
                  <a:lumMod val="60000"/>
                  <a:lumOff val="40000"/>
                </a:schemeClr>
              </a:solidFill>
            </a:rPr>
            <a:t>Government</a:t>
          </a:r>
          <a:endParaRPr lang="en-US" b="1" dirty="0">
            <a:solidFill>
              <a:schemeClr val="accent6">
                <a:lumMod val="60000"/>
                <a:lumOff val="40000"/>
              </a:schemeClr>
            </a:solidFill>
          </a:endParaRPr>
        </a:p>
      </dgm:t>
    </dgm:pt>
    <dgm:pt modelId="{2A9B0BA0-C0CC-4B09-B958-13AF94A32DF4}" type="parTrans" cxnId="{68FE0D79-75FB-4973-AA23-538304B5F527}">
      <dgm:prSet/>
      <dgm:spPr/>
      <dgm:t>
        <a:bodyPr/>
        <a:lstStyle/>
        <a:p>
          <a:endParaRPr lang="en-US"/>
        </a:p>
      </dgm:t>
    </dgm:pt>
    <dgm:pt modelId="{4A3D45FD-8C2F-4D8D-96DD-811D69F6574F}" type="sibTrans" cxnId="{68FE0D79-75FB-4973-AA23-538304B5F527}">
      <dgm:prSet/>
      <dgm:spPr/>
      <dgm:t>
        <a:bodyPr/>
        <a:lstStyle/>
        <a:p>
          <a:endParaRPr lang="en-US"/>
        </a:p>
      </dgm:t>
    </dgm:pt>
    <dgm:pt modelId="{1C50FF17-0530-4763-84F3-C9F90EE72F7A}">
      <dgm:prSet phldrT="[Text]" custT="1"/>
      <dgm:spPr/>
      <dgm:t>
        <a:bodyPr/>
        <a:lstStyle/>
        <a:p>
          <a:r>
            <a:rPr lang="en-US" sz="1600" dirty="0" smtClean="0"/>
            <a:t>Voting, ID cards  and public records</a:t>
          </a:r>
          <a:endParaRPr lang="en-US" sz="1600" dirty="0"/>
        </a:p>
      </dgm:t>
    </dgm:pt>
    <dgm:pt modelId="{ABF3B7EE-F8C8-49A7-9D77-986B43B10233}" type="parTrans" cxnId="{44539331-78CA-4202-AF65-0B87690631F0}">
      <dgm:prSet/>
      <dgm:spPr/>
      <dgm:t>
        <a:bodyPr/>
        <a:lstStyle/>
        <a:p>
          <a:endParaRPr lang="en-US"/>
        </a:p>
      </dgm:t>
    </dgm:pt>
    <dgm:pt modelId="{669755F8-1CCB-416B-A310-648DBEFF2CE0}" type="sibTrans" cxnId="{44539331-78CA-4202-AF65-0B87690631F0}">
      <dgm:prSet/>
      <dgm:spPr/>
      <dgm:t>
        <a:bodyPr/>
        <a:lstStyle/>
        <a:p>
          <a:endParaRPr lang="en-US"/>
        </a:p>
      </dgm:t>
    </dgm:pt>
    <dgm:pt modelId="{299C02BF-D105-4E48-AC1A-7EBC72BFDAB1}">
      <dgm:prSet phldrT="[Text]"/>
      <dgm:spPr>
        <a:solidFill>
          <a:schemeClr val="tx1"/>
        </a:solidFill>
      </dgm:spPr>
      <dgm:t>
        <a:bodyPr/>
        <a:lstStyle/>
        <a:p>
          <a:r>
            <a:rPr lang="en-US" b="1" dirty="0" smtClean="0">
              <a:solidFill>
                <a:srgbClr val="FFC000"/>
              </a:solidFill>
            </a:rPr>
            <a:t>General Business</a:t>
          </a:r>
          <a:endParaRPr lang="en-US" b="1" dirty="0">
            <a:solidFill>
              <a:srgbClr val="FFC000"/>
            </a:solidFill>
          </a:endParaRPr>
        </a:p>
      </dgm:t>
    </dgm:pt>
    <dgm:pt modelId="{564C2153-F132-430D-8727-0B506648675E}" type="parTrans" cxnId="{ABD606FB-4E2E-4A66-B088-A2702016CFBC}">
      <dgm:prSet/>
      <dgm:spPr/>
      <dgm:t>
        <a:bodyPr/>
        <a:lstStyle/>
        <a:p>
          <a:endParaRPr lang="en-US"/>
        </a:p>
      </dgm:t>
    </dgm:pt>
    <dgm:pt modelId="{96F9E919-8045-4173-B9C7-AFEC6BD3103E}" type="sibTrans" cxnId="{ABD606FB-4E2E-4A66-B088-A2702016CFBC}">
      <dgm:prSet/>
      <dgm:spPr/>
      <dgm:t>
        <a:bodyPr/>
        <a:lstStyle/>
        <a:p>
          <a:endParaRPr lang="en-US"/>
        </a:p>
      </dgm:t>
    </dgm:pt>
    <dgm:pt modelId="{1F128D9B-D05D-4EAA-A946-9ECF7B2F0ABE}">
      <dgm:prSet phldrT="[Text]" custT="1"/>
      <dgm:spPr/>
      <dgm:t>
        <a:bodyPr/>
        <a:lstStyle/>
        <a:p>
          <a:r>
            <a:rPr lang="en-US" sz="1600" dirty="0" smtClean="0"/>
            <a:t>Verification of  candidate credentials during the hiring process</a:t>
          </a:r>
          <a:endParaRPr lang="en-US" sz="1600" dirty="0"/>
        </a:p>
      </dgm:t>
    </dgm:pt>
    <dgm:pt modelId="{C38C875B-02CD-4255-BE5D-0AE8423BE115}" type="parTrans" cxnId="{5EC888B8-538C-4807-8D03-ABBEE98E9627}">
      <dgm:prSet/>
      <dgm:spPr/>
      <dgm:t>
        <a:bodyPr/>
        <a:lstStyle/>
        <a:p>
          <a:endParaRPr lang="en-US"/>
        </a:p>
      </dgm:t>
    </dgm:pt>
    <dgm:pt modelId="{D9D20FBA-C6E0-4611-BAAD-FE800F460470}" type="sibTrans" cxnId="{5EC888B8-538C-4807-8D03-ABBEE98E9627}">
      <dgm:prSet/>
      <dgm:spPr/>
      <dgm:t>
        <a:bodyPr/>
        <a:lstStyle/>
        <a:p>
          <a:endParaRPr lang="en-US"/>
        </a:p>
      </dgm:t>
    </dgm:pt>
    <dgm:pt modelId="{09416EA3-312F-4E29-A967-DD4846917B68}" type="pres">
      <dgm:prSet presAssocID="{C39CAE72-A1A7-4237-B1F4-A993155403C4}" presName="Name0" presStyleCnt="0">
        <dgm:presLayoutVars>
          <dgm:dir/>
        </dgm:presLayoutVars>
      </dgm:prSet>
      <dgm:spPr/>
      <dgm:t>
        <a:bodyPr/>
        <a:lstStyle/>
        <a:p>
          <a:endParaRPr lang="en-US"/>
        </a:p>
      </dgm:t>
    </dgm:pt>
    <dgm:pt modelId="{ABB6DC4D-345A-4E28-B619-E3FF9791F417}" type="pres">
      <dgm:prSet presAssocID="{618E6D8B-FAE6-400F-B1AB-87BC70141F4C}" presName="composite" presStyleCnt="0"/>
      <dgm:spPr/>
    </dgm:pt>
    <dgm:pt modelId="{7EF1F4A5-1DD1-4845-9348-70450920F903}" type="pres">
      <dgm:prSet presAssocID="{618E6D8B-FAE6-400F-B1AB-87BC70141F4C}" presName="Accent" presStyleLbl="alignAcc1" presStyleIdx="0" presStyleCnt="3"/>
      <dgm:spPr/>
    </dgm:pt>
    <dgm:pt modelId="{5F59F22C-1BD6-43D2-857B-59D9028250C9}" type="pres">
      <dgm:prSet presAssocID="{618E6D8B-FAE6-400F-B1AB-87BC70141F4C}"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0B1146F9-0ACD-484D-8BEE-5DF451221761}" type="pres">
      <dgm:prSet presAssocID="{618E6D8B-FAE6-400F-B1AB-87BC70141F4C}" presName="Child" presStyleLbl="revTx" presStyleIdx="0" presStyleCnt="3">
        <dgm:presLayoutVars>
          <dgm:bulletEnabled val="1"/>
        </dgm:presLayoutVars>
      </dgm:prSet>
      <dgm:spPr/>
      <dgm:t>
        <a:bodyPr/>
        <a:lstStyle/>
        <a:p>
          <a:endParaRPr lang="en-US"/>
        </a:p>
      </dgm:t>
    </dgm:pt>
    <dgm:pt modelId="{F7489FFE-2470-4B48-B97A-92BCDDDAA53F}" type="pres">
      <dgm:prSet presAssocID="{618E6D8B-FAE6-400F-B1AB-87BC70141F4C}" presName="Parent" presStyleLbl="alignNode1" presStyleIdx="0" presStyleCnt="3">
        <dgm:presLayoutVars>
          <dgm:bulletEnabled val="1"/>
        </dgm:presLayoutVars>
      </dgm:prSet>
      <dgm:spPr/>
      <dgm:t>
        <a:bodyPr/>
        <a:lstStyle/>
        <a:p>
          <a:endParaRPr lang="en-US"/>
        </a:p>
      </dgm:t>
    </dgm:pt>
    <dgm:pt modelId="{0DCBE892-63D1-45AD-843E-F1E5D575C686}" type="pres">
      <dgm:prSet presAssocID="{805E2986-01F4-4159-A7A7-FA8ADAE4A863}" presName="sibTrans" presStyleCnt="0"/>
      <dgm:spPr/>
    </dgm:pt>
    <dgm:pt modelId="{8CD05CF8-E7A9-4306-B59E-E7BFF3590796}" type="pres">
      <dgm:prSet presAssocID="{7423AF89-E627-4A01-80FD-5C9FFF01A202}" presName="composite" presStyleCnt="0"/>
      <dgm:spPr/>
    </dgm:pt>
    <dgm:pt modelId="{08F863AF-73E6-4364-A9FE-51DC8BBD8795}" type="pres">
      <dgm:prSet presAssocID="{7423AF89-E627-4A01-80FD-5C9FFF01A202}" presName="Accent" presStyleLbl="alignAcc1" presStyleIdx="1" presStyleCnt="3"/>
      <dgm:spPr/>
    </dgm:pt>
    <dgm:pt modelId="{1130058B-F8AE-415A-92E1-53ED4CBE3FD4}" type="pres">
      <dgm:prSet presAssocID="{7423AF89-E627-4A01-80FD-5C9FFF01A202}"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87A1EAB4-5DF2-407B-88B3-1EFACE9F75AC}" type="pres">
      <dgm:prSet presAssocID="{7423AF89-E627-4A01-80FD-5C9FFF01A202}" presName="Child" presStyleLbl="revTx" presStyleIdx="1" presStyleCnt="3">
        <dgm:presLayoutVars>
          <dgm:bulletEnabled val="1"/>
        </dgm:presLayoutVars>
      </dgm:prSet>
      <dgm:spPr/>
      <dgm:t>
        <a:bodyPr/>
        <a:lstStyle/>
        <a:p>
          <a:endParaRPr lang="en-US"/>
        </a:p>
      </dgm:t>
    </dgm:pt>
    <dgm:pt modelId="{2D09B427-0845-4303-AB9F-A2CF1885719E}" type="pres">
      <dgm:prSet presAssocID="{7423AF89-E627-4A01-80FD-5C9FFF01A202}" presName="Parent" presStyleLbl="alignNode1" presStyleIdx="1" presStyleCnt="3" custLinFactNeighborX="1963">
        <dgm:presLayoutVars>
          <dgm:bulletEnabled val="1"/>
        </dgm:presLayoutVars>
      </dgm:prSet>
      <dgm:spPr/>
      <dgm:t>
        <a:bodyPr/>
        <a:lstStyle/>
        <a:p>
          <a:endParaRPr lang="en-US"/>
        </a:p>
      </dgm:t>
    </dgm:pt>
    <dgm:pt modelId="{1EC2F883-AC13-4AE5-B3A0-7934550FAE3B}" type="pres">
      <dgm:prSet presAssocID="{4A3D45FD-8C2F-4D8D-96DD-811D69F6574F}" presName="sibTrans" presStyleCnt="0"/>
      <dgm:spPr/>
    </dgm:pt>
    <dgm:pt modelId="{F8CA544E-034D-4B9B-9B3F-746102B8C0E0}" type="pres">
      <dgm:prSet presAssocID="{299C02BF-D105-4E48-AC1A-7EBC72BFDAB1}" presName="composite" presStyleCnt="0"/>
      <dgm:spPr/>
    </dgm:pt>
    <dgm:pt modelId="{4FBE6813-4B3F-4946-B854-D7E248C27BF3}" type="pres">
      <dgm:prSet presAssocID="{299C02BF-D105-4E48-AC1A-7EBC72BFDAB1}" presName="Accent" presStyleLbl="alignAcc1" presStyleIdx="2" presStyleCnt="3"/>
      <dgm:spPr/>
    </dgm:pt>
    <dgm:pt modelId="{85343C62-FBF4-4537-9CB7-FA55E9200DA3}" type="pres">
      <dgm:prSet presAssocID="{299C02BF-D105-4E48-AC1A-7EBC72BFDAB1}"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6FBB804B-D57F-4B02-8C75-EB3003EEA8B8}" type="pres">
      <dgm:prSet presAssocID="{299C02BF-D105-4E48-AC1A-7EBC72BFDAB1}" presName="Child" presStyleLbl="revTx" presStyleIdx="2" presStyleCnt="3">
        <dgm:presLayoutVars>
          <dgm:bulletEnabled val="1"/>
        </dgm:presLayoutVars>
      </dgm:prSet>
      <dgm:spPr/>
      <dgm:t>
        <a:bodyPr/>
        <a:lstStyle/>
        <a:p>
          <a:endParaRPr lang="en-US"/>
        </a:p>
      </dgm:t>
    </dgm:pt>
    <dgm:pt modelId="{5FB5BFE5-A849-48A6-94F1-76161974CAFE}" type="pres">
      <dgm:prSet presAssocID="{299C02BF-D105-4E48-AC1A-7EBC72BFDAB1}" presName="Parent" presStyleLbl="alignNode1" presStyleIdx="2" presStyleCnt="3">
        <dgm:presLayoutVars>
          <dgm:bulletEnabled val="1"/>
        </dgm:presLayoutVars>
      </dgm:prSet>
      <dgm:spPr/>
      <dgm:t>
        <a:bodyPr/>
        <a:lstStyle/>
        <a:p>
          <a:endParaRPr lang="en-US"/>
        </a:p>
      </dgm:t>
    </dgm:pt>
  </dgm:ptLst>
  <dgm:cxnLst>
    <dgm:cxn modelId="{C20BCBC3-FD0E-4CA4-9B12-C560DD6CF33D}" srcId="{C39CAE72-A1A7-4237-B1F4-A993155403C4}" destId="{618E6D8B-FAE6-400F-B1AB-87BC70141F4C}" srcOrd="0" destOrd="0" parTransId="{AB80CE83-62D6-40BB-87C1-17D0003C705C}" sibTransId="{805E2986-01F4-4159-A7A7-FA8ADAE4A863}"/>
    <dgm:cxn modelId="{5EC888B8-538C-4807-8D03-ABBEE98E9627}" srcId="{299C02BF-D105-4E48-AC1A-7EBC72BFDAB1}" destId="{1F128D9B-D05D-4EAA-A946-9ECF7B2F0ABE}" srcOrd="0" destOrd="0" parTransId="{C38C875B-02CD-4255-BE5D-0AE8423BE115}" sibTransId="{D9D20FBA-C6E0-4611-BAAD-FE800F460470}"/>
    <dgm:cxn modelId="{121BFF4E-C9BC-4E18-823F-BC5FAD57ACB7}" type="presOf" srcId="{C39CAE72-A1A7-4237-B1F4-A993155403C4}" destId="{09416EA3-312F-4E29-A967-DD4846917B68}" srcOrd="0" destOrd="0" presId="urn:microsoft.com/office/officeart/2008/layout/TitlePictureLineup"/>
    <dgm:cxn modelId="{6AB98174-BFC2-4075-A3A4-14C5643E03A5}" type="presOf" srcId="{618E6D8B-FAE6-400F-B1AB-87BC70141F4C}" destId="{F7489FFE-2470-4B48-B97A-92BCDDDAA53F}" srcOrd="0" destOrd="0" presId="urn:microsoft.com/office/officeart/2008/layout/TitlePictureLineup"/>
    <dgm:cxn modelId="{31963F39-5E9E-4C86-9E60-DF85F2109EEC}" type="presOf" srcId="{1C50FF17-0530-4763-84F3-C9F90EE72F7A}" destId="{87A1EAB4-5DF2-407B-88B3-1EFACE9F75AC}" srcOrd="0" destOrd="0" presId="urn:microsoft.com/office/officeart/2008/layout/TitlePictureLineup"/>
    <dgm:cxn modelId="{0A6AE6AB-3352-403C-BF9A-2E628D81A5E8}" type="presOf" srcId="{1F128D9B-D05D-4EAA-A946-9ECF7B2F0ABE}" destId="{6FBB804B-D57F-4B02-8C75-EB3003EEA8B8}" srcOrd="0" destOrd="0" presId="urn:microsoft.com/office/officeart/2008/layout/TitlePictureLineup"/>
    <dgm:cxn modelId="{44539331-78CA-4202-AF65-0B87690631F0}" srcId="{7423AF89-E627-4A01-80FD-5C9FFF01A202}" destId="{1C50FF17-0530-4763-84F3-C9F90EE72F7A}" srcOrd="0" destOrd="0" parTransId="{ABF3B7EE-F8C8-49A7-9D77-986B43B10233}" sibTransId="{669755F8-1CCB-416B-A310-648DBEFF2CE0}"/>
    <dgm:cxn modelId="{68FE0D79-75FB-4973-AA23-538304B5F527}" srcId="{C39CAE72-A1A7-4237-B1F4-A993155403C4}" destId="{7423AF89-E627-4A01-80FD-5C9FFF01A202}" srcOrd="1" destOrd="0" parTransId="{2A9B0BA0-C0CC-4B09-B958-13AF94A32DF4}" sibTransId="{4A3D45FD-8C2F-4D8D-96DD-811D69F6574F}"/>
    <dgm:cxn modelId="{B19400A0-A626-4BD0-87BB-2D41F6A3093E}" type="presOf" srcId="{7423AF89-E627-4A01-80FD-5C9FFF01A202}" destId="{2D09B427-0845-4303-AB9F-A2CF1885719E}" srcOrd="0" destOrd="0" presId="urn:microsoft.com/office/officeart/2008/layout/TitlePictureLineup"/>
    <dgm:cxn modelId="{ABD606FB-4E2E-4A66-B088-A2702016CFBC}" srcId="{C39CAE72-A1A7-4237-B1F4-A993155403C4}" destId="{299C02BF-D105-4E48-AC1A-7EBC72BFDAB1}" srcOrd="2" destOrd="0" parTransId="{564C2153-F132-430D-8727-0B506648675E}" sibTransId="{96F9E919-8045-4173-B9C7-AFEC6BD3103E}"/>
    <dgm:cxn modelId="{020FD470-C265-45B4-88A3-1EC8C89D5203}" type="presOf" srcId="{299C02BF-D105-4E48-AC1A-7EBC72BFDAB1}" destId="{5FB5BFE5-A849-48A6-94F1-76161974CAFE}" srcOrd="0" destOrd="0" presId="urn:microsoft.com/office/officeart/2008/layout/TitlePictureLineup"/>
    <dgm:cxn modelId="{4A02E14E-3689-4910-B152-855D3C8E7F9B}" type="presOf" srcId="{E1476416-E39C-4DF8-B52E-BEE557A6466B}" destId="{0B1146F9-0ACD-484D-8BEE-5DF451221761}" srcOrd="0" destOrd="0" presId="urn:microsoft.com/office/officeart/2008/layout/TitlePictureLineup"/>
    <dgm:cxn modelId="{90EDCC58-4D00-41F4-BBA6-743CC611FD2D}" srcId="{618E6D8B-FAE6-400F-B1AB-87BC70141F4C}" destId="{E1476416-E39C-4DF8-B52E-BEE557A6466B}" srcOrd="0" destOrd="0" parTransId="{2FED6BC3-911E-45C9-ACE8-952EAA16F8CA}" sibTransId="{FA593B18-45BC-457B-81FC-986A6ECC85F7}"/>
    <dgm:cxn modelId="{B13EDD57-4D45-4442-BB27-8E362C1EBC84}" type="presParOf" srcId="{09416EA3-312F-4E29-A967-DD4846917B68}" destId="{ABB6DC4D-345A-4E28-B619-E3FF9791F417}" srcOrd="0" destOrd="0" presId="urn:microsoft.com/office/officeart/2008/layout/TitlePictureLineup"/>
    <dgm:cxn modelId="{D370AF6A-B157-48F4-AFA3-B66D5F0E820F}" type="presParOf" srcId="{ABB6DC4D-345A-4E28-B619-E3FF9791F417}" destId="{7EF1F4A5-1DD1-4845-9348-70450920F903}" srcOrd="0" destOrd="0" presId="urn:microsoft.com/office/officeart/2008/layout/TitlePictureLineup"/>
    <dgm:cxn modelId="{419FE05F-DE6A-436E-8167-2166E217F64E}" type="presParOf" srcId="{ABB6DC4D-345A-4E28-B619-E3FF9791F417}" destId="{5F59F22C-1BD6-43D2-857B-59D9028250C9}" srcOrd="1" destOrd="0" presId="urn:microsoft.com/office/officeart/2008/layout/TitlePictureLineup"/>
    <dgm:cxn modelId="{9D9EC30E-D5B8-46B7-B634-CBCD93ED364E}" type="presParOf" srcId="{ABB6DC4D-345A-4E28-B619-E3FF9791F417}" destId="{0B1146F9-0ACD-484D-8BEE-5DF451221761}" srcOrd="2" destOrd="0" presId="urn:microsoft.com/office/officeart/2008/layout/TitlePictureLineup"/>
    <dgm:cxn modelId="{3C9DD64D-F176-42CA-A5BB-BC6394AEC951}" type="presParOf" srcId="{ABB6DC4D-345A-4E28-B619-E3FF9791F417}" destId="{F7489FFE-2470-4B48-B97A-92BCDDDAA53F}" srcOrd="3" destOrd="0" presId="urn:microsoft.com/office/officeart/2008/layout/TitlePictureLineup"/>
    <dgm:cxn modelId="{A6A06003-F19D-442D-8547-2827EA4E77FA}" type="presParOf" srcId="{09416EA3-312F-4E29-A967-DD4846917B68}" destId="{0DCBE892-63D1-45AD-843E-F1E5D575C686}" srcOrd="1" destOrd="0" presId="urn:microsoft.com/office/officeart/2008/layout/TitlePictureLineup"/>
    <dgm:cxn modelId="{2E110F55-A650-4F32-A6E3-7B28BC606BD6}" type="presParOf" srcId="{09416EA3-312F-4E29-A967-DD4846917B68}" destId="{8CD05CF8-E7A9-4306-B59E-E7BFF3590796}" srcOrd="2" destOrd="0" presId="urn:microsoft.com/office/officeart/2008/layout/TitlePictureLineup"/>
    <dgm:cxn modelId="{BDAE15D4-9D1D-46B7-B20E-68EA82146D59}" type="presParOf" srcId="{8CD05CF8-E7A9-4306-B59E-E7BFF3590796}" destId="{08F863AF-73E6-4364-A9FE-51DC8BBD8795}" srcOrd="0" destOrd="0" presId="urn:microsoft.com/office/officeart/2008/layout/TitlePictureLineup"/>
    <dgm:cxn modelId="{5704740C-1CC4-453A-BC73-7745A05F79C3}" type="presParOf" srcId="{8CD05CF8-E7A9-4306-B59E-E7BFF3590796}" destId="{1130058B-F8AE-415A-92E1-53ED4CBE3FD4}" srcOrd="1" destOrd="0" presId="urn:microsoft.com/office/officeart/2008/layout/TitlePictureLineup"/>
    <dgm:cxn modelId="{4DC520A4-9512-477F-AD82-61157E492A33}" type="presParOf" srcId="{8CD05CF8-E7A9-4306-B59E-E7BFF3590796}" destId="{87A1EAB4-5DF2-407B-88B3-1EFACE9F75AC}" srcOrd="2" destOrd="0" presId="urn:microsoft.com/office/officeart/2008/layout/TitlePictureLineup"/>
    <dgm:cxn modelId="{9F882E77-C79B-4C84-8A30-E9E931C0CAFE}" type="presParOf" srcId="{8CD05CF8-E7A9-4306-B59E-E7BFF3590796}" destId="{2D09B427-0845-4303-AB9F-A2CF1885719E}" srcOrd="3" destOrd="0" presId="urn:microsoft.com/office/officeart/2008/layout/TitlePictureLineup"/>
    <dgm:cxn modelId="{327E4CE0-677D-49ED-92F5-059045C4F2C8}" type="presParOf" srcId="{09416EA3-312F-4E29-A967-DD4846917B68}" destId="{1EC2F883-AC13-4AE5-B3A0-7934550FAE3B}" srcOrd="3" destOrd="0" presId="urn:microsoft.com/office/officeart/2008/layout/TitlePictureLineup"/>
    <dgm:cxn modelId="{C740E158-1FC8-45E8-96BD-BC40F23C4978}" type="presParOf" srcId="{09416EA3-312F-4E29-A967-DD4846917B68}" destId="{F8CA544E-034D-4B9B-9B3F-746102B8C0E0}" srcOrd="4" destOrd="0" presId="urn:microsoft.com/office/officeart/2008/layout/TitlePictureLineup"/>
    <dgm:cxn modelId="{CA949470-3443-4888-AAA0-A91936B437D2}" type="presParOf" srcId="{F8CA544E-034D-4B9B-9B3F-746102B8C0E0}" destId="{4FBE6813-4B3F-4946-B854-D7E248C27BF3}" srcOrd="0" destOrd="0" presId="urn:microsoft.com/office/officeart/2008/layout/TitlePictureLineup"/>
    <dgm:cxn modelId="{73A7F335-120F-43B4-AE3C-DBDEA6657EC6}" type="presParOf" srcId="{F8CA544E-034D-4B9B-9B3F-746102B8C0E0}" destId="{85343C62-FBF4-4537-9CB7-FA55E9200DA3}" srcOrd="1" destOrd="0" presId="urn:microsoft.com/office/officeart/2008/layout/TitlePictureLineup"/>
    <dgm:cxn modelId="{A7EFD857-0A20-41C5-AC70-BCDF11BFA08B}" type="presParOf" srcId="{F8CA544E-034D-4B9B-9B3F-746102B8C0E0}" destId="{6FBB804B-D57F-4B02-8C75-EB3003EEA8B8}" srcOrd="2" destOrd="0" presId="urn:microsoft.com/office/officeart/2008/layout/TitlePictureLineup"/>
    <dgm:cxn modelId="{FAAD1CD7-3855-42ED-B8EF-362BBA509E30}" type="presParOf" srcId="{F8CA544E-034D-4B9B-9B3F-746102B8C0E0}" destId="{5FB5BFE5-A849-48A6-94F1-76161974CAFE}"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89ACE-AEBF-4C5B-AC6B-6B33B9F797A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5CD8C6B-E0C3-4FC1-B2C7-151CB947E761}">
      <dgm:prSet phldrT="[Text]" custT="1"/>
      <dgm:spPr>
        <a:solidFill>
          <a:schemeClr val="tx1"/>
        </a:solidFill>
      </dgm:spPr>
      <dgm:t>
        <a:bodyPr/>
        <a:lstStyle/>
        <a:p>
          <a:r>
            <a:rPr lang="en-US" sz="4000" dirty="0" smtClean="0"/>
            <a:t>Benefits</a:t>
          </a:r>
          <a:endParaRPr lang="en-US" sz="4000" dirty="0"/>
        </a:p>
      </dgm:t>
    </dgm:pt>
    <dgm:pt modelId="{78426CF7-A49F-45E0-A0F9-78AF871AB9AA}" type="parTrans" cxnId="{8A0EBE7F-75BC-4D45-9717-49D00B52462E}">
      <dgm:prSet/>
      <dgm:spPr/>
      <dgm:t>
        <a:bodyPr/>
        <a:lstStyle/>
        <a:p>
          <a:endParaRPr lang="en-US"/>
        </a:p>
      </dgm:t>
    </dgm:pt>
    <dgm:pt modelId="{3A3594D0-49D2-4383-AF7D-2E132D490D19}" type="sibTrans" cxnId="{8A0EBE7F-75BC-4D45-9717-49D00B52462E}">
      <dgm:prSet/>
      <dgm:spPr/>
      <dgm:t>
        <a:bodyPr/>
        <a:lstStyle/>
        <a:p>
          <a:endParaRPr lang="en-US"/>
        </a:p>
      </dgm:t>
    </dgm:pt>
    <dgm:pt modelId="{FA81EBD6-8924-4E14-88F8-5C02934475D9}">
      <dgm:prSet phldrT="[Text]" custT="1"/>
      <dgm:spPr>
        <a:solidFill>
          <a:srgbClr val="FFCC99">
            <a:alpha val="90000"/>
          </a:srgbClr>
        </a:solidFill>
      </dgm:spPr>
      <dgm:t>
        <a:bodyPr/>
        <a:lstStyle/>
        <a:p>
          <a:r>
            <a:rPr lang="en-US" sz="2000" dirty="0" smtClean="0"/>
            <a:t>Operational cost savings</a:t>
          </a:r>
          <a:endParaRPr lang="en-US" sz="2000" dirty="0"/>
        </a:p>
      </dgm:t>
    </dgm:pt>
    <dgm:pt modelId="{017F03EB-1444-4853-AD3B-BBDCA7FA7FAE}" type="parTrans" cxnId="{FC1012B7-337E-47A9-8CA0-84A10E7A67B3}">
      <dgm:prSet/>
      <dgm:spPr/>
      <dgm:t>
        <a:bodyPr/>
        <a:lstStyle/>
        <a:p>
          <a:endParaRPr lang="en-US"/>
        </a:p>
      </dgm:t>
    </dgm:pt>
    <dgm:pt modelId="{62FF5CDF-8234-4B12-A5D0-0BAF30151C7F}" type="sibTrans" cxnId="{FC1012B7-337E-47A9-8CA0-84A10E7A67B3}">
      <dgm:prSet/>
      <dgm:spPr/>
      <dgm:t>
        <a:bodyPr/>
        <a:lstStyle/>
        <a:p>
          <a:endParaRPr lang="en-US"/>
        </a:p>
      </dgm:t>
    </dgm:pt>
    <dgm:pt modelId="{8B9BC59D-F682-4633-8CB5-129534BCB106}">
      <dgm:prSet phldrT="[Text]" custT="1"/>
      <dgm:spPr>
        <a:solidFill>
          <a:schemeClr val="accent6">
            <a:lumMod val="40000"/>
            <a:lumOff val="60000"/>
            <a:alpha val="90000"/>
          </a:schemeClr>
        </a:solidFill>
      </dgm:spPr>
      <dgm:t>
        <a:bodyPr/>
        <a:lstStyle/>
        <a:p>
          <a:r>
            <a:rPr lang="en-US" sz="2000" dirty="0" smtClean="0"/>
            <a:t>Can’t handle high transaction levels yet</a:t>
          </a:r>
          <a:endParaRPr lang="en-US" sz="2000" dirty="0"/>
        </a:p>
      </dgm:t>
    </dgm:pt>
    <dgm:pt modelId="{43893AFF-0316-4490-BDC6-3E7F5360AA6E}" type="parTrans" cxnId="{4CBC61F3-7490-4DA8-8C76-AF8A6B7AE617}">
      <dgm:prSet/>
      <dgm:spPr/>
      <dgm:t>
        <a:bodyPr/>
        <a:lstStyle/>
        <a:p>
          <a:endParaRPr lang="en-US"/>
        </a:p>
      </dgm:t>
    </dgm:pt>
    <dgm:pt modelId="{5337B6BF-2965-4EBC-BABA-588340A4DF6D}" type="sibTrans" cxnId="{4CBC61F3-7490-4DA8-8C76-AF8A6B7AE617}">
      <dgm:prSet/>
      <dgm:spPr/>
      <dgm:t>
        <a:bodyPr/>
        <a:lstStyle/>
        <a:p>
          <a:endParaRPr lang="en-US"/>
        </a:p>
      </dgm:t>
    </dgm:pt>
    <dgm:pt modelId="{27E993B7-6A43-4435-93E2-E0EDAF830978}">
      <dgm:prSet phldrT="[Text]" custT="1"/>
      <dgm:spPr>
        <a:solidFill>
          <a:schemeClr val="accent6">
            <a:lumMod val="40000"/>
            <a:lumOff val="60000"/>
            <a:alpha val="90000"/>
          </a:schemeClr>
        </a:solidFill>
      </dgm:spPr>
      <dgm:t>
        <a:bodyPr/>
        <a:lstStyle/>
        <a:p>
          <a:r>
            <a:rPr lang="en-US" sz="2000" dirty="0" smtClean="0"/>
            <a:t>A clear business need hasn’t yet been identified by most businesses</a:t>
          </a:r>
          <a:endParaRPr lang="en-US" sz="2000" dirty="0"/>
        </a:p>
      </dgm:t>
    </dgm:pt>
    <dgm:pt modelId="{D23C35DC-35CA-4DC3-B3DB-313818BBB76D}" type="parTrans" cxnId="{D0C379BE-8534-4B42-A06F-65474AD536F5}">
      <dgm:prSet/>
      <dgm:spPr/>
      <dgm:t>
        <a:bodyPr/>
        <a:lstStyle/>
        <a:p>
          <a:endParaRPr lang="en-US"/>
        </a:p>
      </dgm:t>
    </dgm:pt>
    <dgm:pt modelId="{8F6FB2F1-62B5-40B6-B597-0BB9C3F836A3}" type="sibTrans" cxnId="{D0C379BE-8534-4B42-A06F-65474AD536F5}">
      <dgm:prSet/>
      <dgm:spPr/>
      <dgm:t>
        <a:bodyPr/>
        <a:lstStyle/>
        <a:p>
          <a:endParaRPr lang="en-US"/>
        </a:p>
      </dgm:t>
    </dgm:pt>
    <dgm:pt modelId="{9E9B7B4F-3D20-49F8-B4F7-684CE99B4402}">
      <dgm:prSet phldrT="[Text]" custT="1"/>
      <dgm:spPr>
        <a:solidFill>
          <a:srgbClr val="FFCC99">
            <a:alpha val="90000"/>
          </a:srgbClr>
        </a:solidFill>
      </dgm:spPr>
      <dgm:t>
        <a:bodyPr/>
        <a:lstStyle/>
        <a:p>
          <a:r>
            <a:rPr lang="en-US" sz="2000" dirty="0" smtClean="0"/>
            <a:t>Increased efficiency</a:t>
          </a:r>
          <a:endParaRPr lang="en-US" sz="2000" dirty="0"/>
        </a:p>
      </dgm:t>
    </dgm:pt>
    <dgm:pt modelId="{363F0456-F060-4645-BFF3-BE57BF240918}" type="parTrans" cxnId="{B2F0E3CF-4057-48D9-B4E6-37E04BAF0269}">
      <dgm:prSet/>
      <dgm:spPr/>
      <dgm:t>
        <a:bodyPr/>
        <a:lstStyle/>
        <a:p>
          <a:endParaRPr lang="en-US"/>
        </a:p>
      </dgm:t>
    </dgm:pt>
    <dgm:pt modelId="{BF6F0AA4-F5CC-4E26-BA93-464B52A952D9}" type="sibTrans" cxnId="{B2F0E3CF-4057-48D9-B4E6-37E04BAF0269}">
      <dgm:prSet/>
      <dgm:spPr/>
      <dgm:t>
        <a:bodyPr/>
        <a:lstStyle/>
        <a:p>
          <a:endParaRPr lang="en-US"/>
        </a:p>
      </dgm:t>
    </dgm:pt>
    <dgm:pt modelId="{BB0AF8D2-9F4C-46E7-A2E1-480BB2E5BD99}">
      <dgm:prSet phldrT="[Text]" custT="1"/>
      <dgm:spPr>
        <a:solidFill>
          <a:srgbClr val="FFCC99">
            <a:alpha val="90000"/>
          </a:srgbClr>
        </a:solidFill>
      </dgm:spPr>
      <dgm:t>
        <a:bodyPr/>
        <a:lstStyle/>
        <a:p>
          <a:r>
            <a:rPr lang="en-US" sz="2000" dirty="0" smtClean="0"/>
            <a:t>Transparency</a:t>
          </a:r>
          <a:endParaRPr lang="en-US" sz="2000" dirty="0"/>
        </a:p>
      </dgm:t>
    </dgm:pt>
    <dgm:pt modelId="{78F3FB0A-9FB3-4BEC-960C-5378BA2421D7}" type="parTrans" cxnId="{B4ECA605-955B-4EDA-8ACE-B39929824C83}">
      <dgm:prSet/>
      <dgm:spPr/>
      <dgm:t>
        <a:bodyPr/>
        <a:lstStyle/>
        <a:p>
          <a:endParaRPr lang="en-US"/>
        </a:p>
      </dgm:t>
    </dgm:pt>
    <dgm:pt modelId="{84041B45-002C-4C8E-A5E7-885BA5F5A668}" type="sibTrans" cxnId="{B4ECA605-955B-4EDA-8ACE-B39929824C83}">
      <dgm:prSet/>
      <dgm:spPr/>
      <dgm:t>
        <a:bodyPr/>
        <a:lstStyle/>
        <a:p>
          <a:endParaRPr lang="en-US"/>
        </a:p>
      </dgm:t>
    </dgm:pt>
    <dgm:pt modelId="{5B235C39-88FF-462F-AABE-66FD9CA0FD87}">
      <dgm:prSet phldrT="[Text]" custT="1"/>
      <dgm:spPr>
        <a:solidFill>
          <a:schemeClr val="accent6">
            <a:lumMod val="40000"/>
            <a:lumOff val="60000"/>
            <a:alpha val="90000"/>
          </a:schemeClr>
        </a:solidFill>
      </dgm:spPr>
      <dgm:t>
        <a:bodyPr/>
        <a:lstStyle/>
        <a:p>
          <a:endParaRPr lang="en-US" sz="2000" dirty="0"/>
        </a:p>
      </dgm:t>
    </dgm:pt>
    <dgm:pt modelId="{C3C96700-D12B-4826-95E6-2B9B8513C693}" type="parTrans" cxnId="{27CA5F69-421E-4568-BD47-8E5AF47F2F4C}">
      <dgm:prSet/>
      <dgm:spPr/>
      <dgm:t>
        <a:bodyPr/>
        <a:lstStyle/>
        <a:p>
          <a:endParaRPr lang="en-US"/>
        </a:p>
      </dgm:t>
    </dgm:pt>
    <dgm:pt modelId="{9A678668-1C29-4F4D-A584-29D9CB1C01FD}" type="sibTrans" cxnId="{27CA5F69-421E-4568-BD47-8E5AF47F2F4C}">
      <dgm:prSet/>
      <dgm:spPr/>
      <dgm:t>
        <a:bodyPr/>
        <a:lstStyle/>
        <a:p>
          <a:endParaRPr lang="en-US"/>
        </a:p>
      </dgm:t>
    </dgm:pt>
    <dgm:pt modelId="{7B98AB60-771A-4D56-9BD1-085AF1891DB5}">
      <dgm:prSet phldrT="[Text]" custT="1"/>
      <dgm:spPr>
        <a:solidFill>
          <a:schemeClr val="accent6">
            <a:lumMod val="40000"/>
            <a:lumOff val="60000"/>
            <a:alpha val="90000"/>
          </a:schemeClr>
        </a:solidFill>
      </dgm:spPr>
      <dgm:t>
        <a:bodyPr/>
        <a:lstStyle/>
        <a:p>
          <a:r>
            <a:rPr lang="en-US" sz="2000" dirty="0" smtClean="0"/>
            <a:t>Regulatory concerns</a:t>
          </a:r>
          <a:endParaRPr lang="en-US" sz="2000" dirty="0"/>
        </a:p>
      </dgm:t>
    </dgm:pt>
    <dgm:pt modelId="{A6377E24-0026-48A1-8DE5-0DEC140034FA}" type="parTrans" cxnId="{2EE05F3C-47A7-4045-A2AF-26AE8794C7A9}">
      <dgm:prSet/>
      <dgm:spPr/>
      <dgm:t>
        <a:bodyPr/>
        <a:lstStyle/>
        <a:p>
          <a:endParaRPr lang="en-US"/>
        </a:p>
      </dgm:t>
    </dgm:pt>
    <dgm:pt modelId="{584AD8E8-06D6-4FA5-8360-2F5D775474BB}" type="sibTrans" cxnId="{2EE05F3C-47A7-4045-A2AF-26AE8794C7A9}">
      <dgm:prSet/>
      <dgm:spPr/>
      <dgm:t>
        <a:bodyPr/>
        <a:lstStyle/>
        <a:p>
          <a:endParaRPr lang="en-US"/>
        </a:p>
      </dgm:t>
    </dgm:pt>
    <dgm:pt modelId="{0A5D02F4-E4A3-4B3B-925D-4E2C91A9C92B}">
      <dgm:prSet phldrT="[Text]" custT="1"/>
      <dgm:spPr>
        <a:solidFill>
          <a:schemeClr val="accent6">
            <a:lumMod val="40000"/>
            <a:lumOff val="60000"/>
            <a:alpha val="90000"/>
          </a:schemeClr>
        </a:solidFill>
      </dgm:spPr>
      <dgm:t>
        <a:bodyPr/>
        <a:lstStyle/>
        <a:p>
          <a:endParaRPr lang="en-US" sz="2000" dirty="0"/>
        </a:p>
      </dgm:t>
    </dgm:pt>
    <dgm:pt modelId="{DA0FC40D-14B4-4456-A52A-7784BBF16B74}" type="parTrans" cxnId="{8A8FF3B7-53EB-41CF-A8EC-EFA6A9B4E988}">
      <dgm:prSet/>
      <dgm:spPr/>
      <dgm:t>
        <a:bodyPr/>
        <a:lstStyle/>
        <a:p>
          <a:endParaRPr lang="en-US"/>
        </a:p>
      </dgm:t>
    </dgm:pt>
    <dgm:pt modelId="{6378DBA5-C42A-41AF-9ABE-DE1D79D51AC9}" type="sibTrans" cxnId="{8A8FF3B7-53EB-41CF-A8EC-EFA6A9B4E988}">
      <dgm:prSet/>
      <dgm:spPr/>
      <dgm:t>
        <a:bodyPr/>
        <a:lstStyle/>
        <a:p>
          <a:endParaRPr lang="en-US"/>
        </a:p>
      </dgm:t>
    </dgm:pt>
    <dgm:pt modelId="{D19AD55C-B07A-4A29-B384-F29D9B8E70CE}">
      <dgm:prSet phldrT="[Text]" custT="1"/>
      <dgm:spPr>
        <a:solidFill>
          <a:schemeClr val="accent6">
            <a:lumMod val="40000"/>
            <a:lumOff val="60000"/>
            <a:alpha val="90000"/>
          </a:schemeClr>
        </a:solidFill>
      </dgm:spPr>
      <dgm:t>
        <a:bodyPr/>
        <a:lstStyle/>
        <a:p>
          <a:r>
            <a:rPr lang="en-US" sz="2000" dirty="0" smtClean="0"/>
            <a:t>Confidentiality – widespread access</a:t>
          </a:r>
          <a:endParaRPr lang="en-US" sz="2000" dirty="0"/>
        </a:p>
      </dgm:t>
    </dgm:pt>
    <dgm:pt modelId="{CE96EE27-875A-4A39-B9AA-C8717067D8C6}" type="parTrans" cxnId="{72576752-9187-488E-A130-AAAD2C1CD74E}">
      <dgm:prSet/>
      <dgm:spPr/>
      <dgm:t>
        <a:bodyPr/>
        <a:lstStyle/>
        <a:p>
          <a:endParaRPr lang="en-US"/>
        </a:p>
      </dgm:t>
    </dgm:pt>
    <dgm:pt modelId="{CEB7FE0D-6361-4950-9589-5F51D253E27F}" type="sibTrans" cxnId="{72576752-9187-488E-A130-AAAD2C1CD74E}">
      <dgm:prSet/>
      <dgm:spPr/>
      <dgm:t>
        <a:bodyPr/>
        <a:lstStyle/>
        <a:p>
          <a:endParaRPr lang="en-US"/>
        </a:p>
      </dgm:t>
    </dgm:pt>
    <dgm:pt modelId="{ADF7C73C-ABF0-4CDC-9892-E44F862CAFF5}">
      <dgm:prSet phldrT="[Text]" custT="1"/>
      <dgm:spPr>
        <a:solidFill>
          <a:schemeClr val="accent6">
            <a:lumMod val="40000"/>
            <a:lumOff val="60000"/>
            <a:alpha val="90000"/>
          </a:schemeClr>
        </a:solidFill>
      </dgm:spPr>
      <dgm:t>
        <a:bodyPr/>
        <a:lstStyle/>
        <a:p>
          <a:endParaRPr lang="en-US" sz="2000" dirty="0"/>
        </a:p>
      </dgm:t>
    </dgm:pt>
    <dgm:pt modelId="{F18F69A0-35F7-42B6-91A1-78500BF02CB9}" type="parTrans" cxnId="{7A830DB5-827F-4E80-B76B-3FF418A9D93E}">
      <dgm:prSet/>
      <dgm:spPr/>
      <dgm:t>
        <a:bodyPr/>
        <a:lstStyle/>
        <a:p>
          <a:endParaRPr lang="en-US"/>
        </a:p>
      </dgm:t>
    </dgm:pt>
    <dgm:pt modelId="{E78F5DC2-3AC8-41BD-AB19-5B27DDD0DD5D}" type="sibTrans" cxnId="{7A830DB5-827F-4E80-B76B-3FF418A9D93E}">
      <dgm:prSet/>
      <dgm:spPr/>
      <dgm:t>
        <a:bodyPr/>
        <a:lstStyle/>
        <a:p>
          <a:endParaRPr lang="en-US"/>
        </a:p>
      </dgm:t>
    </dgm:pt>
    <dgm:pt modelId="{FB53FF43-4BC2-4385-B517-01424629F5B3}">
      <dgm:prSet phldrT="[Text]" custT="1"/>
      <dgm:spPr>
        <a:solidFill>
          <a:schemeClr val="tx1"/>
        </a:solidFill>
      </dgm:spPr>
      <dgm:t>
        <a:bodyPr/>
        <a:lstStyle/>
        <a:p>
          <a:r>
            <a:rPr lang="en-US" sz="4400" dirty="0" smtClean="0"/>
            <a:t>Barriers</a:t>
          </a:r>
          <a:endParaRPr lang="en-US" sz="4400" dirty="0"/>
        </a:p>
      </dgm:t>
    </dgm:pt>
    <dgm:pt modelId="{899424CD-518B-4154-9203-799744B3F36D}" type="sibTrans" cxnId="{6AA0A4F1-BD31-4A3A-9A19-E332ABB36F25}">
      <dgm:prSet/>
      <dgm:spPr/>
      <dgm:t>
        <a:bodyPr/>
        <a:lstStyle/>
        <a:p>
          <a:endParaRPr lang="en-US"/>
        </a:p>
      </dgm:t>
    </dgm:pt>
    <dgm:pt modelId="{763F1D7D-1B8F-4C01-AA5D-8B9306F08F18}" type="parTrans" cxnId="{6AA0A4F1-BD31-4A3A-9A19-E332ABB36F25}">
      <dgm:prSet/>
      <dgm:spPr/>
      <dgm:t>
        <a:bodyPr/>
        <a:lstStyle/>
        <a:p>
          <a:endParaRPr lang="en-US"/>
        </a:p>
      </dgm:t>
    </dgm:pt>
    <dgm:pt modelId="{FA98DFA2-446A-422A-B33C-A94C947610FD}">
      <dgm:prSet phldrT="[Text]" custT="1"/>
      <dgm:spPr>
        <a:solidFill>
          <a:srgbClr val="FFCC99">
            <a:alpha val="90000"/>
          </a:srgbClr>
        </a:solidFill>
      </dgm:spPr>
      <dgm:t>
        <a:bodyPr/>
        <a:lstStyle/>
        <a:p>
          <a:r>
            <a:rPr lang="en-US" sz="2000" dirty="0" smtClean="0"/>
            <a:t>Verification of authenticity</a:t>
          </a:r>
          <a:endParaRPr lang="en-US" sz="2000" dirty="0"/>
        </a:p>
      </dgm:t>
    </dgm:pt>
    <dgm:pt modelId="{F65DF7DF-61E4-46AE-9908-BF4E6C8D17C2}" type="parTrans" cxnId="{CE8EC3CA-E900-4F46-AF90-005FF6E8B3F0}">
      <dgm:prSet/>
      <dgm:spPr/>
      <dgm:t>
        <a:bodyPr/>
        <a:lstStyle/>
        <a:p>
          <a:endParaRPr lang="en-US"/>
        </a:p>
      </dgm:t>
    </dgm:pt>
    <dgm:pt modelId="{82288F7D-B56E-4184-800B-033544D742C8}" type="sibTrans" cxnId="{CE8EC3CA-E900-4F46-AF90-005FF6E8B3F0}">
      <dgm:prSet/>
      <dgm:spPr/>
      <dgm:t>
        <a:bodyPr/>
        <a:lstStyle/>
        <a:p>
          <a:endParaRPr lang="en-US"/>
        </a:p>
      </dgm:t>
    </dgm:pt>
    <dgm:pt modelId="{E7132DF2-C4EB-4608-A93C-4B5798039006}">
      <dgm:prSet phldrT="[Text]" custT="1"/>
      <dgm:spPr>
        <a:solidFill>
          <a:srgbClr val="FFCC99">
            <a:alpha val="90000"/>
          </a:srgbClr>
        </a:solidFill>
      </dgm:spPr>
      <dgm:t>
        <a:bodyPr/>
        <a:lstStyle/>
        <a:p>
          <a:r>
            <a:rPr lang="en-US" sz="2000" dirty="0" smtClean="0"/>
            <a:t>Prevents tampering with records</a:t>
          </a:r>
          <a:endParaRPr lang="en-US" sz="2000" dirty="0"/>
        </a:p>
      </dgm:t>
    </dgm:pt>
    <dgm:pt modelId="{B7276ADA-C115-49FF-A665-002A473606A6}" type="parTrans" cxnId="{AFE90769-E3AA-4A46-A14B-579952EE23BB}">
      <dgm:prSet/>
      <dgm:spPr/>
      <dgm:t>
        <a:bodyPr/>
        <a:lstStyle/>
        <a:p>
          <a:endParaRPr lang="en-US"/>
        </a:p>
      </dgm:t>
    </dgm:pt>
    <dgm:pt modelId="{27576D8D-0ED3-4C76-8E94-BF91CC7AD9FB}" type="sibTrans" cxnId="{AFE90769-E3AA-4A46-A14B-579952EE23BB}">
      <dgm:prSet/>
      <dgm:spPr/>
      <dgm:t>
        <a:bodyPr/>
        <a:lstStyle/>
        <a:p>
          <a:endParaRPr lang="en-US"/>
        </a:p>
      </dgm:t>
    </dgm:pt>
    <dgm:pt modelId="{33FAADF3-D23A-4145-B7DC-25D1CAE0808A}">
      <dgm:prSet phldrT="[Text]" custT="1"/>
      <dgm:spPr>
        <a:solidFill>
          <a:srgbClr val="FFCC99">
            <a:alpha val="90000"/>
          </a:srgbClr>
        </a:solidFill>
      </dgm:spPr>
      <dgm:t>
        <a:bodyPr/>
        <a:lstStyle/>
        <a:p>
          <a:r>
            <a:rPr lang="en-US" sz="2000" dirty="0" smtClean="0"/>
            <a:t>Hacking would be drastically reduced</a:t>
          </a:r>
          <a:endParaRPr lang="en-US" sz="2000" dirty="0"/>
        </a:p>
      </dgm:t>
    </dgm:pt>
    <dgm:pt modelId="{FB4A0F67-77C7-474B-954C-FD83E375856F}" type="parTrans" cxnId="{4E18D892-AD6E-48D2-88BE-D3891DFC7DD3}">
      <dgm:prSet/>
      <dgm:spPr/>
      <dgm:t>
        <a:bodyPr/>
        <a:lstStyle/>
        <a:p>
          <a:endParaRPr lang="en-US"/>
        </a:p>
      </dgm:t>
    </dgm:pt>
    <dgm:pt modelId="{4CC9A44F-4892-4141-B1D5-ECFAB04D7DB3}" type="sibTrans" cxnId="{4E18D892-AD6E-48D2-88BE-D3891DFC7DD3}">
      <dgm:prSet/>
      <dgm:spPr/>
      <dgm:t>
        <a:bodyPr/>
        <a:lstStyle/>
        <a:p>
          <a:endParaRPr lang="en-US"/>
        </a:p>
      </dgm:t>
    </dgm:pt>
    <dgm:pt modelId="{9D8E7730-8878-47AB-A2B3-3BECBA4CC8DC}">
      <dgm:prSet phldrT="[Text]" custT="1"/>
      <dgm:spPr>
        <a:solidFill>
          <a:schemeClr val="accent6">
            <a:lumMod val="40000"/>
            <a:lumOff val="60000"/>
            <a:alpha val="90000"/>
          </a:schemeClr>
        </a:solidFill>
      </dgm:spPr>
      <dgm:t>
        <a:bodyPr/>
        <a:lstStyle/>
        <a:p>
          <a:r>
            <a:rPr lang="en-US" sz="2000" dirty="0" smtClean="0"/>
            <a:t>Lack of standardization in software</a:t>
          </a:r>
          <a:endParaRPr lang="en-US" sz="2000" dirty="0"/>
        </a:p>
      </dgm:t>
    </dgm:pt>
    <dgm:pt modelId="{74BA6BEC-E18C-446E-9047-D22A755F464B}" type="parTrans" cxnId="{AA0A21E3-A8A5-44EA-A6C0-475E5A0602EB}">
      <dgm:prSet/>
      <dgm:spPr/>
      <dgm:t>
        <a:bodyPr/>
        <a:lstStyle/>
        <a:p>
          <a:endParaRPr lang="en-US"/>
        </a:p>
      </dgm:t>
    </dgm:pt>
    <dgm:pt modelId="{6A20EB0A-1653-42C7-B3C2-7C8986812DB8}" type="sibTrans" cxnId="{AA0A21E3-A8A5-44EA-A6C0-475E5A0602EB}">
      <dgm:prSet/>
      <dgm:spPr/>
      <dgm:t>
        <a:bodyPr/>
        <a:lstStyle/>
        <a:p>
          <a:endParaRPr lang="en-US"/>
        </a:p>
      </dgm:t>
    </dgm:pt>
    <dgm:pt modelId="{1956978F-079B-4B8F-889B-DD1E953D4779}" type="pres">
      <dgm:prSet presAssocID="{79089ACE-AEBF-4C5B-AC6B-6B33B9F797A7}" presName="Name0" presStyleCnt="0">
        <dgm:presLayoutVars>
          <dgm:dir/>
          <dgm:animLvl val="lvl"/>
          <dgm:resizeHandles/>
        </dgm:presLayoutVars>
      </dgm:prSet>
      <dgm:spPr/>
      <dgm:t>
        <a:bodyPr/>
        <a:lstStyle/>
        <a:p>
          <a:endParaRPr lang="en-US"/>
        </a:p>
      </dgm:t>
    </dgm:pt>
    <dgm:pt modelId="{2D615756-454A-42C9-9472-7983E9ABB9BF}" type="pres">
      <dgm:prSet presAssocID="{E5CD8C6B-E0C3-4FC1-B2C7-151CB947E761}" presName="linNode" presStyleCnt="0"/>
      <dgm:spPr/>
    </dgm:pt>
    <dgm:pt modelId="{052FEDDA-117A-4BA5-870D-8FD9E75B8FC3}" type="pres">
      <dgm:prSet presAssocID="{E5CD8C6B-E0C3-4FC1-B2C7-151CB947E761}" presName="parentShp" presStyleLbl="node1" presStyleIdx="0" presStyleCnt="2">
        <dgm:presLayoutVars>
          <dgm:bulletEnabled val="1"/>
        </dgm:presLayoutVars>
      </dgm:prSet>
      <dgm:spPr/>
      <dgm:t>
        <a:bodyPr/>
        <a:lstStyle/>
        <a:p>
          <a:endParaRPr lang="en-US"/>
        </a:p>
      </dgm:t>
    </dgm:pt>
    <dgm:pt modelId="{079E6925-1322-4DF2-9653-606773302B81}" type="pres">
      <dgm:prSet presAssocID="{E5CD8C6B-E0C3-4FC1-B2C7-151CB947E761}" presName="childShp" presStyleLbl="bgAccFollowNode1" presStyleIdx="0" presStyleCnt="2">
        <dgm:presLayoutVars>
          <dgm:bulletEnabled val="1"/>
        </dgm:presLayoutVars>
      </dgm:prSet>
      <dgm:spPr/>
      <dgm:t>
        <a:bodyPr/>
        <a:lstStyle/>
        <a:p>
          <a:endParaRPr lang="en-US"/>
        </a:p>
      </dgm:t>
    </dgm:pt>
    <dgm:pt modelId="{26CF10B3-15E3-40C4-AFBF-B893573D9131}" type="pres">
      <dgm:prSet presAssocID="{3A3594D0-49D2-4383-AF7D-2E132D490D19}" presName="spacing" presStyleCnt="0"/>
      <dgm:spPr/>
    </dgm:pt>
    <dgm:pt modelId="{7EB647EE-7CDD-4F80-BD72-24348949A615}" type="pres">
      <dgm:prSet presAssocID="{FB53FF43-4BC2-4385-B517-01424629F5B3}" presName="linNode" presStyleCnt="0"/>
      <dgm:spPr/>
    </dgm:pt>
    <dgm:pt modelId="{AB81AC46-522C-4182-A03D-15516DBF1E53}" type="pres">
      <dgm:prSet presAssocID="{FB53FF43-4BC2-4385-B517-01424629F5B3}" presName="parentShp" presStyleLbl="node1" presStyleIdx="1" presStyleCnt="2">
        <dgm:presLayoutVars>
          <dgm:bulletEnabled val="1"/>
        </dgm:presLayoutVars>
      </dgm:prSet>
      <dgm:spPr/>
      <dgm:t>
        <a:bodyPr/>
        <a:lstStyle/>
        <a:p>
          <a:endParaRPr lang="en-US"/>
        </a:p>
      </dgm:t>
    </dgm:pt>
    <dgm:pt modelId="{C4035E2C-B7C6-4F76-B4DC-96F783E6EE8B}" type="pres">
      <dgm:prSet presAssocID="{FB53FF43-4BC2-4385-B517-01424629F5B3}" presName="childShp" presStyleLbl="bgAccFollowNode1" presStyleIdx="1" presStyleCnt="2" custLinFactNeighborX="2829" custLinFactNeighborY="-687">
        <dgm:presLayoutVars>
          <dgm:bulletEnabled val="1"/>
        </dgm:presLayoutVars>
      </dgm:prSet>
      <dgm:spPr/>
      <dgm:t>
        <a:bodyPr/>
        <a:lstStyle/>
        <a:p>
          <a:endParaRPr lang="en-US"/>
        </a:p>
      </dgm:t>
    </dgm:pt>
  </dgm:ptLst>
  <dgm:cxnLst>
    <dgm:cxn modelId="{AF1397CF-FB31-4551-B8CD-00F960917ED4}" type="presOf" srcId="{FA98DFA2-446A-422A-B33C-A94C947610FD}" destId="{079E6925-1322-4DF2-9653-606773302B81}" srcOrd="0" destOrd="3" presId="urn:microsoft.com/office/officeart/2005/8/layout/vList6"/>
    <dgm:cxn modelId="{72576752-9187-488E-A130-AAAD2C1CD74E}" srcId="{FB53FF43-4BC2-4385-B517-01424629F5B3}" destId="{D19AD55C-B07A-4A29-B384-F29D9B8E70CE}" srcOrd="3" destOrd="0" parTransId="{CE96EE27-875A-4A39-B9AA-C8717067D8C6}" sibTransId="{CEB7FE0D-6361-4950-9589-5F51D253E27F}"/>
    <dgm:cxn modelId="{FC1012B7-337E-47A9-8CA0-84A10E7A67B3}" srcId="{E5CD8C6B-E0C3-4FC1-B2C7-151CB947E761}" destId="{FA81EBD6-8924-4E14-88F8-5C02934475D9}" srcOrd="0" destOrd="0" parTransId="{017F03EB-1444-4853-AD3B-BBDCA7FA7FAE}" sibTransId="{62FF5CDF-8234-4B12-A5D0-0BAF30151C7F}"/>
    <dgm:cxn modelId="{AA0A21E3-A8A5-44EA-A6C0-475E5A0602EB}" srcId="{FB53FF43-4BC2-4385-B517-01424629F5B3}" destId="{9D8E7730-8878-47AB-A2B3-3BECBA4CC8DC}" srcOrd="4" destOrd="0" parTransId="{74BA6BEC-E18C-446E-9047-D22A755F464B}" sibTransId="{6A20EB0A-1653-42C7-B3C2-7C8986812DB8}"/>
    <dgm:cxn modelId="{4E18D892-AD6E-48D2-88BE-D3891DFC7DD3}" srcId="{E5CD8C6B-E0C3-4FC1-B2C7-151CB947E761}" destId="{33FAADF3-D23A-4145-B7DC-25D1CAE0808A}" srcOrd="5" destOrd="0" parTransId="{FB4A0F67-77C7-474B-954C-FD83E375856F}" sibTransId="{4CC9A44F-4892-4141-B1D5-ECFAB04D7DB3}"/>
    <dgm:cxn modelId="{7A830DB5-827F-4E80-B76B-3FF418A9D93E}" srcId="{FB53FF43-4BC2-4385-B517-01424629F5B3}" destId="{ADF7C73C-ABF0-4CDC-9892-E44F862CAFF5}" srcOrd="5" destOrd="0" parTransId="{F18F69A0-35F7-42B6-91A1-78500BF02CB9}" sibTransId="{E78F5DC2-3AC8-41BD-AB19-5B27DDD0DD5D}"/>
    <dgm:cxn modelId="{43FDEFB2-53F2-47AA-9435-9C17C8E4E565}" type="presOf" srcId="{7B98AB60-771A-4D56-9BD1-085AF1891DB5}" destId="{C4035E2C-B7C6-4F76-B4DC-96F783E6EE8B}" srcOrd="0" destOrd="2" presId="urn:microsoft.com/office/officeart/2005/8/layout/vList6"/>
    <dgm:cxn modelId="{1BDE4F07-02D5-4036-831B-82139C8AED0F}" type="presOf" srcId="{D19AD55C-B07A-4A29-B384-F29D9B8E70CE}" destId="{C4035E2C-B7C6-4F76-B4DC-96F783E6EE8B}" srcOrd="0" destOrd="3" presId="urn:microsoft.com/office/officeart/2005/8/layout/vList6"/>
    <dgm:cxn modelId="{6AA0A4F1-BD31-4A3A-9A19-E332ABB36F25}" srcId="{79089ACE-AEBF-4C5B-AC6B-6B33B9F797A7}" destId="{FB53FF43-4BC2-4385-B517-01424629F5B3}" srcOrd="1" destOrd="0" parTransId="{763F1D7D-1B8F-4C01-AA5D-8B9306F08F18}" sibTransId="{899424CD-518B-4154-9203-799744B3F36D}"/>
    <dgm:cxn modelId="{F2DD5D56-B75F-4046-90F6-34E487E71287}" type="presOf" srcId="{27E993B7-6A43-4435-93E2-E0EDAF830978}" destId="{C4035E2C-B7C6-4F76-B4DC-96F783E6EE8B}" srcOrd="0" destOrd="1" presId="urn:microsoft.com/office/officeart/2005/8/layout/vList6"/>
    <dgm:cxn modelId="{D0C379BE-8534-4B42-A06F-65474AD536F5}" srcId="{FB53FF43-4BC2-4385-B517-01424629F5B3}" destId="{27E993B7-6A43-4435-93E2-E0EDAF830978}" srcOrd="1" destOrd="0" parTransId="{D23C35DC-35CA-4DC3-B3DB-313818BBB76D}" sibTransId="{8F6FB2F1-62B5-40B6-B597-0BB9C3F836A3}"/>
    <dgm:cxn modelId="{AFE90769-E3AA-4A46-A14B-579952EE23BB}" srcId="{E5CD8C6B-E0C3-4FC1-B2C7-151CB947E761}" destId="{E7132DF2-C4EB-4608-A93C-4B5798039006}" srcOrd="4" destOrd="0" parTransId="{B7276ADA-C115-49FF-A665-002A473606A6}" sibTransId="{27576D8D-0ED3-4C76-8E94-BF91CC7AD9FB}"/>
    <dgm:cxn modelId="{2EE05F3C-47A7-4045-A2AF-26AE8794C7A9}" srcId="{FB53FF43-4BC2-4385-B517-01424629F5B3}" destId="{7B98AB60-771A-4D56-9BD1-085AF1891DB5}" srcOrd="2" destOrd="0" parTransId="{A6377E24-0026-48A1-8DE5-0DEC140034FA}" sibTransId="{584AD8E8-06D6-4FA5-8360-2F5D775474BB}"/>
    <dgm:cxn modelId="{CADD44C0-8A0E-4AB7-986D-E92B222EE3DE}" type="presOf" srcId="{9D8E7730-8878-47AB-A2B3-3BECBA4CC8DC}" destId="{C4035E2C-B7C6-4F76-B4DC-96F783E6EE8B}" srcOrd="0" destOrd="4" presId="urn:microsoft.com/office/officeart/2005/8/layout/vList6"/>
    <dgm:cxn modelId="{547397B7-A83F-45E3-8C7F-09D4902E5266}" type="presOf" srcId="{33FAADF3-D23A-4145-B7DC-25D1CAE0808A}" destId="{079E6925-1322-4DF2-9653-606773302B81}" srcOrd="0" destOrd="5" presId="urn:microsoft.com/office/officeart/2005/8/layout/vList6"/>
    <dgm:cxn modelId="{8DC3E687-D0BB-4CFA-94F0-CEE3BEDC16CB}" type="presOf" srcId="{E7132DF2-C4EB-4608-A93C-4B5798039006}" destId="{079E6925-1322-4DF2-9653-606773302B81}" srcOrd="0" destOrd="4" presId="urn:microsoft.com/office/officeart/2005/8/layout/vList6"/>
    <dgm:cxn modelId="{92388949-39A2-47A3-B527-29A512D6C28D}" type="presOf" srcId="{8B9BC59D-F682-4633-8CB5-129534BCB106}" destId="{C4035E2C-B7C6-4F76-B4DC-96F783E6EE8B}" srcOrd="0" destOrd="0" presId="urn:microsoft.com/office/officeart/2005/8/layout/vList6"/>
    <dgm:cxn modelId="{D992DB13-E6DF-4F1D-B43A-029F5276C21E}" type="presOf" srcId="{5B235C39-88FF-462F-AABE-66FD9CA0FD87}" destId="{C4035E2C-B7C6-4F76-B4DC-96F783E6EE8B}" srcOrd="0" destOrd="7" presId="urn:microsoft.com/office/officeart/2005/8/layout/vList6"/>
    <dgm:cxn modelId="{7677A557-3861-48EB-A01D-0E29167278EA}" type="presOf" srcId="{E5CD8C6B-E0C3-4FC1-B2C7-151CB947E761}" destId="{052FEDDA-117A-4BA5-870D-8FD9E75B8FC3}" srcOrd="0" destOrd="0" presId="urn:microsoft.com/office/officeart/2005/8/layout/vList6"/>
    <dgm:cxn modelId="{B2F0E3CF-4057-48D9-B4E6-37E04BAF0269}" srcId="{E5CD8C6B-E0C3-4FC1-B2C7-151CB947E761}" destId="{9E9B7B4F-3D20-49F8-B4F7-684CE99B4402}" srcOrd="1" destOrd="0" parTransId="{363F0456-F060-4645-BFF3-BE57BF240918}" sibTransId="{BF6F0AA4-F5CC-4E26-BA93-464B52A952D9}"/>
    <dgm:cxn modelId="{4CBC61F3-7490-4DA8-8C76-AF8A6B7AE617}" srcId="{FB53FF43-4BC2-4385-B517-01424629F5B3}" destId="{8B9BC59D-F682-4633-8CB5-129534BCB106}" srcOrd="0" destOrd="0" parTransId="{43893AFF-0316-4490-BDC6-3E7F5360AA6E}" sibTransId="{5337B6BF-2965-4EBC-BABA-588340A4DF6D}"/>
    <dgm:cxn modelId="{349B7762-45BB-4731-8234-BF4514FF4327}" type="presOf" srcId="{0A5D02F4-E4A3-4B3B-925D-4E2C91A9C92B}" destId="{C4035E2C-B7C6-4F76-B4DC-96F783E6EE8B}" srcOrd="0" destOrd="6" presId="urn:microsoft.com/office/officeart/2005/8/layout/vList6"/>
    <dgm:cxn modelId="{CE8EC3CA-E900-4F46-AF90-005FF6E8B3F0}" srcId="{E5CD8C6B-E0C3-4FC1-B2C7-151CB947E761}" destId="{FA98DFA2-446A-422A-B33C-A94C947610FD}" srcOrd="3" destOrd="0" parTransId="{F65DF7DF-61E4-46AE-9908-BF4E6C8D17C2}" sibTransId="{82288F7D-B56E-4184-800B-033544D742C8}"/>
    <dgm:cxn modelId="{27CA5F69-421E-4568-BD47-8E5AF47F2F4C}" srcId="{FB53FF43-4BC2-4385-B517-01424629F5B3}" destId="{5B235C39-88FF-462F-AABE-66FD9CA0FD87}" srcOrd="7" destOrd="0" parTransId="{C3C96700-D12B-4826-95E6-2B9B8513C693}" sibTransId="{9A678668-1C29-4F4D-A584-29D9CB1C01FD}"/>
    <dgm:cxn modelId="{C9151454-9986-43B4-A3F0-68FC1C2B7827}" type="presOf" srcId="{9E9B7B4F-3D20-49F8-B4F7-684CE99B4402}" destId="{079E6925-1322-4DF2-9653-606773302B81}" srcOrd="0" destOrd="1" presId="urn:microsoft.com/office/officeart/2005/8/layout/vList6"/>
    <dgm:cxn modelId="{27A850FF-37B8-4735-B60A-1691312CD2E6}" type="presOf" srcId="{FB53FF43-4BC2-4385-B517-01424629F5B3}" destId="{AB81AC46-522C-4182-A03D-15516DBF1E53}" srcOrd="0" destOrd="0" presId="urn:microsoft.com/office/officeart/2005/8/layout/vList6"/>
    <dgm:cxn modelId="{0BE743E2-0F68-4949-BC4C-C46937158A96}" type="presOf" srcId="{ADF7C73C-ABF0-4CDC-9892-E44F862CAFF5}" destId="{C4035E2C-B7C6-4F76-B4DC-96F783E6EE8B}" srcOrd="0" destOrd="5" presId="urn:microsoft.com/office/officeart/2005/8/layout/vList6"/>
    <dgm:cxn modelId="{8A8FF3B7-53EB-41CF-A8EC-EFA6A9B4E988}" srcId="{FB53FF43-4BC2-4385-B517-01424629F5B3}" destId="{0A5D02F4-E4A3-4B3B-925D-4E2C91A9C92B}" srcOrd="6" destOrd="0" parTransId="{DA0FC40D-14B4-4456-A52A-7784BBF16B74}" sibTransId="{6378DBA5-C42A-41AF-9ABE-DE1D79D51AC9}"/>
    <dgm:cxn modelId="{BC5A1CC7-F80E-4DFB-AC97-89C247C02789}" type="presOf" srcId="{FA81EBD6-8924-4E14-88F8-5C02934475D9}" destId="{079E6925-1322-4DF2-9653-606773302B81}" srcOrd="0" destOrd="0" presId="urn:microsoft.com/office/officeart/2005/8/layout/vList6"/>
    <dgm:cxn modelId="{8A0EBE7F-75BC-4D45-9717-49D00B52462E}" srcId="{79089ACE-AEBF-4C5B-AC6B-6B33B9F797A7}" destId="{E5CD8C6B-E0C3-4FC1-B2C7-151CB947E761}" srcOrd="0" destOrd="0" parTransId="{78426CF7-A49F-45E0-A0F9-78AF871AB9AA}" sibTransId="{3A3594D0-49D2-4383-AF7D-2E132D490D19}"/>
    <dgm:cxn modelId="{929A7CBC-79FB-4561-8A2B-A4136991E4AA}" type="presOf" srcId="{BB0AF8D2-9F4C-46E7-A2E1-480BB2E5BD99}" destId="{079E6925-1322-4DF2-9653-606773302B81}" srcOrd="0" destOrd="2" presId="urn:microsoft.com/office/officeart/2005/8/layout/vList6"/>
    <dgm:cxn modelId="{B4ECA605-955B-4EDA-8ACE-B39929824C83}" srcId="{E5CD8C6B-E0C3-4FC1-B2C7-151CB947E761}" destId="{BB0AF8D2-9F4C-46E7-A2E1-480BB2E5BD99}" srcOrd="2" destOrd="0" parTransId="{78F3FB0A-9FB3-4BEC-960C-5378BA2421D7}" sibTransId="{84041B45-002C-4C8E-A5E7-885BA5F5A668}"/>
    <dgm:cxn modelId="{FC5D0AF3-93D3-4D87-A0AD-8A26B43A58C3}" type="presOf" srcId="{79089ACE-AEBF-4C5B-AC6B-6B33B9F797A7}" destId="{1956978F-079B-4B8F-889B-DD1E953D4779}" srcOrd="0" destOrd="0" presId="urn:microsoft.com/office/officeart/2005/8/layout/vList6"/>
    <dgm:cxn modelId="{3D85FEB1-DB07-4DE4-BA90-3867213503BA}" type="presParOf" srcId="{1956978F-079B-4B8F-889B-DD1E953D4779}" destId="{2D615756-454A-42C9-9472-7983E9ABB9BF}" srcOrd="0" destOrd="0" presId="urn:microsoft.com/office/officeart/2005/8/layout/vList6"/>
    <dgm:cxn modelId="{FFCEB13E-0526-46F4-94D5-847EF93C3FED}" type="presParOf" srcId="{2D615756-454A-42C9-9472-7983E9ABB9BF}" destId="{052FEDDA-117A-4BA5-870D-8FD9E75B8FC3}" srcOrd="0" destOrd="0" presId="urn:microsoft.com/office/officeart/2005/8/layout/vList6"/>
    <dgm:cxn modelId="{C72106C6-CDBB-4958-91FA-927F13BB8DC9}" type="presParOf" srcId="{2D615756-454A-42C9-9472-7983E9ABB9BF}" destId="{079E6925-1322-4DF2-9653-606773302B81}" srcOrd="1" destOrd="0" presId="urn:microsoft.com/office/officeart/2005/8/layout/vList6"/>
    <dgm:cxn modelId="{C72F560F-0812-4EFC-A7D7-DC0251A6B213}" type="presParOf" srcId="{1956978F-079B-4B8F-889B-DD1E953D4779}" destId="{26CF10B3-15E3-40C4-AFBF-B893573D9131}" srcOrd="1" destOrd="0" presId="urn:microsoft.com/office/officeart/2005/8/layout/vList6"/>
    <dgm:cxn modelId="{8B010D18-666F-46B4-89FF-D827A8DB142D}" type="presParOf" srcId="{1956978F-079B-4B8F-889B-DD1E953D4779}" destId="{7EB647EE-7CDD-4F80-BD72-24348949A615}" srcOrd="2" destOrd="0" presId="urn:microsoft.com/office/officeart/2005/8/layout/vList6"/>
    <dgm:cxn modelId="{ECB57B8D-5D92-40F5-B219-E7192A331B30}" type="presParOf" srcId="{7EB647EE-7CDD-4F80-BD72-24348949A615}" destId="{AB81AC46-522C-4182-A03D-15516DBF1E53}" srcOrd="0" destOrd="0" presId="urn:microsoft.com/office/officeart/2005/8/layout/vList6"/>
    <dgm:cxn modelId="{CB212A6B-78C5-45BD-973A-817E58C01711}" type="presParOf" srcId="{7EB647EE-7CDD-4F80-BD72-24348949A615}" destId="{C4035E2C-B7C6-4F76-B4DC-96F783E6EE8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00D2E3-BCC6-4F4B-9250-2598B5B51AD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2DF389A3-383D-4D41-A3B5-A4FC55C6B865}">
      <dgm:prSet phldrT="[Text]"/>
      <dgm:spPr>
        <a:solidFill>
          <a:schemeClr val="accent1">
            <a:lumMod val="75000"/>
          </a:schemeClr>
        </a:solidFill>
      </dgm:spPr>
      <dgm:t>
        <a:bodyPr/>
        <a:lstStyle/>
        <a:p>
          <a:r>
            <a:rPr lang="en-US" dirty="0" smtClean="0"/>
            <a:t>Pros</a:t>
          </a:r>
          <a:endParaRPr lang="en-US" dirty="0"/>
        </a:p>
      </dgm:t>
    </dgm:pt>
    <dgm:pt modelId="{1B846E08-F807-449A-9B9E-E5CB90736DD6}" type="parTrans" cxnId="{58A73BD7-3400-4970-8D67-C0F50D952B9D}">
      <dgm:prSet/>
      <dgm:spPr/>
      <dgm:t>
        <a:bodyPr/>
        <a:lstStyle/>
        <a:p>
          <a:endParaRPr lang="en-US"/>
        </a:p>
      </dgm:t>
    </dgm:pt>
    <dgm:pt modelId="{496476D0-3EE0-4EA5-A916-8691026C5DE5}" type="sibTrans" cxnId="{58A73BD7-3400-4970-8D67-C0F50D952B9D}">
      <dgm:prSet/>
      <dgm:spPr/>
      <dgm:t>
        <a:bodyPr/>
        <a:lstStyle/>
        <a:p>
          <a:endParaRPr lang="en-US"/>
        </a:p>
      </dgm:t>
    </dgm:pt>
    <dgm:pt modelId="{7AC051BC-B6B3-48F1-9E26-91293CBDD6F8}">
      <dgm:prSet phldrT="[Text]" custT="1"/>
      <dgm:spPr>
        <a:solidFill>
          <a:schemeClr val="tx1"/>
        </a:solidFill>
      </dgm:spPr>
      <dgm:t>
        <a:bodyPr/>
        <a:lstStyle/>
        <a:p>
          <a:r>
            <a:rPr lang="en-US" sz="1400" b="1" dirty="0" smtClean="0">
              <a:solidFill>
                <a:schemeClr val="bg1"/>
              </a:solidFill>
            </a:rPr>
            <a:t>* Marketers can back up claims of value and authenticity of goods and services.</a:t>
          </a:r>
        </a:p>
        <a:p>
          <a:r>
            <a:rPr lang="en-US" sz="1400" b="1" dirty="0" smtClean="0">
              <a:solidFill>
                <a:schemeClr val="bg1"/>
              </a:solidFill>
            </a:rPr>
            <a:t>* Digital ad fraud can be reduced so marketers will pay only for verified clicks.</a:t>
          </a:r>
        </a:p>
        <a:p>
          <a:r>
            <a:rPr lang="en-US" sz="1400" b="1" dirty="0" smtClean="0">
              <a:solidFill>
                <a:schemeClr val="bg1"/>
              </a:solidFill>
            </a:rPr>
            <a:t>*  Each consumer journey can be validated and analyzed, which provides valuable data for developing strategies.</a:t>
          </a:r>
        </a:p>
        <a:p>
          <a:r>
            <a:rPr lang="en-US" sz="1400" b="1" dirty="0" smtClean="0">
              <a:solidFill>
                <a:schemeClr val="bg1"/>
              </a:solidFill>
            </a:rPr>
            <a:t>* Mobile marketers will be able to pay consumers to view their ads and potentially skip the “middleman”</a:t>
          </a:r>
          <a:endParaRPr lang="en-US" sz="2000" dirty="0"/>
        </a:p>
      </dgm:t>
    </dgm:pt>
    <dgm:pt modelId="{EFD5DABD-AC3E-494C-833E-BCE9BF18BE54}" type="parTrans" cxnId="{C4214D5B-97C2-4269-92C3-ED4E7779E1E1}">
      <dgm:prSet/>
      <dgm:spPr/>
      <dgm:t>
        <a:bodyPr/>
        <a:lstStyle/>
        <a:p>
          <a:endParaRPr lang="en-US"/>
        </a:p>
      </dgm:t>
    </dgm:pt>
    <dgm:pt modelId="{149606AE-1426-42B1-80BD-CEE5FBDFF83D}" type="sibTrans" cxnId="{C4214D5B-97C2-4269-92C3-ED4E7779E1E1}">
      <dgm:prSet/>
      <dgm:spPr/>
      <dgm:t>
        <a:bodyPr/>
        <a:lstStyle/>
        <a:p>
          <a:endParaRPr lang="en-US"/>
        </a:p>
      </dgm:t>
    </dgm:pt>
    <dgm:pt modelId="{FAFF7EFB-5674-4227-BFC6-FE655B1D88EA}">
      <dgm:prSet phldrT="[Text]"/>
      <dgm:spPr>
        <a:solidFill>
          <a:srgbClr val="00B0F0"/>
        </a:solidFill>
      </dgm:spPr>
      <dgm:t>
        <a:bodyPr/>
        <a:lstStyle/>
        <a:p>
          <a:r>
            <a:rPr lang="en-US" dirty="0" smtClean="0"/>
            <a:t>Cons</a:t>
          </a:r>
          <a:endParaRPr lang="en-US" dirty="0"/>
        </a:p>
      </dgm:t>
    </dgm:pt>
    <dgm:pt modelId="{73A0B0F1-F837-4730-98B4-DAB28E04D0B9}" type="parTrans" cxnId="{F535288C-AA9F-4998-A8E7-1F1148902529}">
      <dgm:prSet/>
      <dgm:spPr/>
      <dgm:t>
        <a:bodyPr/>
        <a:lstStyle/>
        <a:p>
          <a:endParaRPr lang="en-US"/>
        </a:p>
      </dgm:t>
    </dgm:pt>
    <dgm:pt modelId="{17067962-FDAF-4E78-B53A-F75CF592668F}" type="sibTrans" cxnId="{F535288C-AA9F-4998-A8E7-1F1148902529}">
      <dgm:prSet/>
      <dgm:spPr/>
      <dgm:t>
        <a:bodyPr/>
        <a:lstStyle/>
        <a:p>
          <a:endParaRPr lang="en-US"/>
        </a:p>
      </dgm:t>
    </dgm:pt>
    <dgm:pt modelId="{4009E794-3C01-4362-8C18-5A9ACB530AF7}">
      <dgm:prSet phldrT="[Text]" custT="1"/>
      <dgm:spPr>
        <a:solidFill>
          <a:schemeClr val="tx1"/>
        </a:solidFill>
      </dgm:spPr>
      <dgm:t>
        <a:bodyPr/>
        <a:lstStyle/>
        <a:p>
          <a:r>
            <a:rPr lang="en-US" sz="1400" b="1" dirty="0" smtClean="0">
              <a:solidFill>
                <a:schemeClr val="bg1"/>
              </a:solidFill>
            </a:rPr>
            <a:t>* </a:t>
          </a:r>
          <a:r>
            <a:rPr lang="en-US" sz="1400" b="1" dirty="0" err="1" smtClean="0">
              <a:solidFill>
                <a:schemeClr val="bg1"/>
              </a:solidFill>
            </a:rPr>
            <a:t>Blockchain</a:t>
          </a:r>
          <a:r>
            <a:rPr lang="en-US" sz="1400" b="1" dirty="0" smtClean="0">
              <a:solidFill>
                <a:schemeClr val="bg1"/>
              </a:solidFill>
            </a:rPr>
            <a:t> implies 100% accuracy, but it’s a big risk for a brand to make that promise to customers.</a:t>
          </a:r>
        </a:p>
        <a:p>
          <a:r>
            <a:rPr lang="en-US" sz="1400" b="1" dirty="0" smtClean="0">
              <a:solidFill>
                <a:schemeClr val="bg1"/>
              </a:solidFill>
            </a:rPr>
            <a:t>*Most consumers don’t understand it, so it could damage customer experience if used by marketers.</a:t>
          </a:r>
        </a:p>
        <a:p>
          <a:r>
            <a:rPr lang="en-US" sz="1400" b="1" dirty="0" smtClean="0">
              <a:solidFill>
                <a:schemeClr val="bg1"/>
              </a:solidFill>
            </a:rPr>
            <a:t>* Transactions can’t be reversed, so customers may be hesitant.</a:t>
          </a:r>
        </a:p>
        <a:p>
          <a:r>
            <a:rPr lang="en-US" sz="1400" b="1" dirty="0" smtClean="0">
              <a:solidFill>
                <a:schemeClr val="bg1"/>
              </a:solidFill>
            </a:rPr>
            <a:t>* Controversial -banks, lawyers and   government no longer needed for transactions. </a:t>
          </a:r>
          <a:endParaRPr lang="en-US" sz="1400" b="1" dirty="0">
            <a:solidFill>
              <a:schemeClr val="bg1"/>
            </a:solidFill>
          </a:endParaRPr>
        </a:p>
      </dgm:t>
    </dgm:pt>
    <dgm:pt modelId="{8051C6A0-AA5F-4816-992C-310C23E02803}" type="parTrans" cxnId="{022E97D7-BFCF-4624-A401-9E0CAF49FF1A}">
      <dgm:prSet/>
      <dgm:spPr/>
      <dgm:t>
        <a:bodyPr/>
        <a:lstStyle/>
        <a:p>
          <a:endParaRPr lang="en-US"/>
        </a:p>
      </dgm:t>
    </dgm:pt>
    <dgm:pt modelId="{C41DB40D-E4F1-4835-B072-BE2720645704}" type="sibTrans" cxnId="{022E97D7-BFCF-4624-A401-9E0CAF49FF1A}">
      <dgm:prSet/>
      <dgm:spPr/>
      <dgm:t>
        <a:bodyPr/>
        <a:lstStyle/>
        <a:p>
          <a:endParaRPr lang="en-US"/>
        </a:p>
      </dgm:t>
    </dgm:pt>
    <dgm:pt modelId="{52A6E473-99C6-435C-8CFB-E567882C7521}" type="pres">
      <dgm:prSet presAssocID="{0D00D2E3-BCC6-4F4B-9250-2598B5B51ADF}" presName="list" presStyleCnt="0">
        <dgm:presLayoutVars>
          <dgm:dir/>
          <dgm:animLvl val="lvl"/>
        </dgm:presLayoutVars>
      </dgm:prSet>
      <dgm:spPr/>
      <dgm:t>
        <a:bodyPr/>
        <a:lstStyle/>
        <a:p>
          <a:endParaRPr lang="en-US"/>
        </a:p>
      </dgm:t>
    </dgm:pt>
    <dgm:pt modelId="{DF34DCEE-CAD4-46FF-8A0E-18F91872C63A}" type="pres">
      <dgm:prSet presAssocID="{2DF389A3-383D-4D41-A3B5-A4FC55C6B865}" presName="posSpace" presStyleCnt="0"/>
      <dgm:spPr/>
    </dgm:pt>
    <dgm:pt modelId="{B4CCAE40-1565-49FC-9A3D-805E0E67FAC4}" type="pres">
      <dgm:prSet presAssocID="{2DF389A3-383D-4D41-A3B5-A4FC55C6B865}" presName="vertFlow" presStyleCnt="0"/>
      <dgm:spPr/>
    </dgm:pt>
    <dgm:pt modelId="{DCF22B29-49AE-4A60-A586-1355E992832A}" type="pres">
      <dgm:prSet presAssocID="{2DF389A3-383D-4D41-A3B5-A4FC55C6B865}" presName="topSpace" presStyleCnt="0"/>
      <dgm:spPr/>
    </dgm:pt>
    <dgm:pt modelId="{5937430F-5CA9-4340-B9BF-5C86193ED087}" type="pres">
      <dgm:prSet presAssocID="{2DF389A3-383D-4D41-A3B5-A4FC55C6B865}" presName="firstComp" presStyleCnt="0"/>
      <dgm:spPr/>
    </dgm:pt>
    <dgm:pt modelId="{E00C2FAF-21AF-4C7C-BECC-9C12893FB4CD}" type="pres">
      <dgm:prSet presAssocID="{2DF389A3-383D-4D41-A3B5-A4FC55C6B865}" presName="firstChild" presStyleLbl="bgAccFollowNode1" presStyleIdx="0" presStyleCnt="2" custScaleY="337338"/>
      <dgm:spPr/>
      <dgm:t>
        <a:bodyPr/>
        <a:lstStyle/>
        <a:p>
          <a:endParaRPr lang="en-US"/>
        </a:p>
      </dgm:t>
    </dgm:pt>
    <dgm:pt modelId="{02BF2BC2-1913-4872-A32C-24FE71D7DDC0}" type="pres">
      <dgm:prSet presAssocID="{2DF389A3-383D-4D41-A3B5-A4FC55C6B865}" presName="firstChildTx" presStyleLbl="bgAccFollowNode1" presStyleIdx="0" presStyleCnt="2">
        <dgm:presLayoutVars>
          <dgm:bulletEnabled val="1"/>
        </dgm:presLayoutVars>
      </dgm:prSet>
      <dgm:spPr/>
      <dgm:t>
        <a:bodyPr/>
        <a:lstStyle/>
        <a:p>
          <a:endParaRPr lang="en-US"/>
        </a:p>
      </dgm:t>
    </dgm:pt>
    <dgm:pt modelId="{CB4CC6DE-2643-4C2F-9E9A-B0406683566C}" type="pres">
      <dgm:prSet presAssocID="{2DF389A3-383D-4D41-A3B5-A4FC55C6B865}" presName="negSpace" presStyleCnt="0"/>
      <dgm:spPr/>
    </dgm:pt>
    <dgm:pt modelId="{7615B867-CE09-486D-A126-0A21B27A708A}" type="pres">
      <dgm:prSet presAssocID="{2DF389A3-383D-4D41-A3B5-A4FC55C6B865}" presName="circle" presStyleLbl="node1" presStyleIdx="0" presStyleCnt="2"/>
      <dgm:spPr/>
      <dgm:t>
        <a:bodyPr/>
        <a:lstStyle/>
        <a:p>
          <a:endParaRPr lang="en-US"/>
        </a:p>
      </dgm:t>
    </dgm:pt>
    <dgm:pt modelId="{FEDC0E4D-715C-445C-9090-6DDF16A88023}" type="pres">
      <dgm:prSet presAssocID="{496476D0-3EE0-4EA5-A916-8691026C5DE5}" presName="transSpace" presStyleCnt="0"/>
      <dgm:spPr/>
    </dgm:pt>
    <dgm:pt modelId="{A57ABFD7-C348-4D2C-B481-EF0934907513}" type="pres">
      <dgm:prSet presAssocID="{FAFF7EFB-5674-4227-BFC6-FE655B1D88EA}" presName="posSpace" presStyleCnt="0"/>
      <dgm:spPr/>
    </dgm:pt>
    <dgm:pt modelId="{62A298A6-B35B-4E37-95BC-3FBD7A6B77C4}" type="pres">
      <dgm:prSet presAssocID="{FAFF7EFB-5674-4227-BFC6-FE655B1D88EA}" presName="vertFlow" presStyleCnt="0"/>
      <dgm:spPr/>
    </dgm:pt>
    <dgm:pt modelId="{778D4F76-234F-4A56-8E8F-B42710A6AA24}" type="pres">
      <dgm:prSet presAssocID="{FAFF7EFB-5674-4227-BFC6-FE655B1D88EA}" presName="topSpace" presStyleCnt="0"/>
      <dgm:spPr/>
    </dgm:pt>
    <dgm:pt modelId="{ED9A9392-D2FD-463B-BA86-982C8A1A999C}" type="pres">
      <dgm:prSet presAssocID="{FAFF7EFB-5674-4227-BFC6-FE655B1D88EA}" presName="firstComp" presStyleCnt="0"/>
      <dgm:spPr/>
    </dgm:pt>
    <dgm:pt modelId="{718DAE6B-9AB2-4257-9733-8931D1060DEA}" type="pres">
      <dgm:prSet presAssocID="{FAFF7EFB-5674-4227-BFC6-FE655B1D88EA}" presName="firstChild" presStyleLbl="bgAccFollowNode1" presStyleIdx="1" presStyleCnt="2" custAng="0" custScaleY="342866"/>
      <dgm:spPr/>
      <dgm:t>
        <a:bodyPr/>
        <a:lstStyle/>
        <a:p>
          <a:endParaRPr lang="en-US"/>
        </a:p>
      </dgm:t>
    </dgm:pt>
    <dgm:pt modelId="{E06E6BB5-D80D-47A5-8CF1-6C824CC8EF8A}" type="pres">
      <dgm:prSet presAssocID="{FAFF7EFB-5674-4227-BFC6-FE655B1D88EA}" presName="firstChildTx" presStyleLbl="bgAccFollowNode1" presStyleIdx="1" presStyleCnt="2">
        <dgm:presLayoutVars>
          <dgm:bulletEnabled val="1"/>
        </dgm:presLayoutVars>
      </dgm:prSet>
      <dgm:spPr/>
      <dgm:t>
        <a:bodyPr/>
        <a:lstStyle/>
        <a:p>
          <a:endParaRPr lang="en-US"/>
        </a:p>
      </dgm:t>
    </dgm:pt>
    <dgm:pt modelId="{5F34E16E-9E04-4E45-9863-C527FE8B36B9}" type="pres">
      <dgm:prSet presAssocID="{FAFF7EFB-5674-4227-BFC6-FE655B1D88EA}" presName="negSpace" presStyleCnt="0"/>
      <dgm:spPr/>
    </dgm:pt>
    <dgm:pt modelId="{9F2902CB-F4D5-4A54-BB30-1FA826E4F6BC}" type="pres">
      <dgm:prSet presAssocID="{FAFF7EFB-5674-4227-BFC6-FE655B1D88EA}" presName="circle" presStyleLbl="node1" presStyleIdx="1" presStyleCnt="2"/>
      <dgm:spPr/>
      <dgm:t>
        <a:bodyPr/>
        <a:lstStyle/>
        <a:p>
          <a:endParaRPr lang="en-US"/>
        </a:p>
      </dgm:t>
    </dgm:pt>
  </dgm:ptLst>
  <dgm:cxnLst>
    <dgm:cxn modelId="{C4214D5B-97C2-4269-92C3-ED4E7779E1E1}" srcId="{2DF389A3-383D-4D41-A3B5-A4FC55C6B865}" destId="{7AC051BC-B6B3-48F1-9E26-91293CBDD6F8}" srcOrd="0" destOrd="0" parTransId="{EFD5DABD-AC3E-494C-833E-BCE9BF18BE54}" sibTransId="{149606AE-1426-42B1-80BD-CEE5FBDFF83D}"/>
    <dgm:cxn modelId="{022E97D7-BFCF-4624-A401-9E0CAF49FF1A}" srcId="{FAFF7EFB-5674-4227-BFC6-FE655B1D88EA}" destId="{4009E794-3C01-4362-8C18-5A9ACB530AF7}" srcOrd="0" destOrd="0" parTransId="{8051C6A0-AA5F-4816-992C-310C23E02803}" sibTransId="{C41DB40D-E4F1-4835-B072-BE2720645704}"/>
    <dgm:cxn modelId="{71F6B2CA-8B20-480C-8675-E5F40175F909}" type="presOf" srcId="{2DF389A3-383D-4D41-A3B5-A4FC55C6B865}" destId="{7615B867-CE09-486D-A126-0A21B27A708A}" srcOrd="0" destOrd="0" presId="urn:microsoft.com/office/officeart/2005/8/layout/hList9"/>
    <dgm:cxn modelId="{C2D22E87-5FD0-4F3C-94A6-3FC6005F5455}" type="presOf" srcId="{7AC051BC-B6B3-48F1-9E26-91293CBDD6F8}" destId="{02BF2BC2-1913-4872-A32C-24FE71D7DDC0}" srcOrd="1" destOrd="0" presId="urn:microsoft.com/office/officeart/2005/8/layout/hList9"/>
    <dgm:cxn modelId="{510CE1E3-8F6D-4A57-B247-0D6A4DE31F26}" type="presOf" srcId="{7AC051BC-B6B3-48F1-9E26-91293CBDD6F8}" destId="{E00C2FAF-21AF-4C7C-BECC-9C12893FB4CD}" srcOrd="0" destOrd="0" presId="urn:microsoft.com/office/officeart/2005/8/layout/hList9"/>
    <dgm:cxn modelId="{6610133E-FB6B-4FE7-A2E9-A89BE2B3C6D2}" type="presOf" srcId="{4009E794-3C01-4362-8C18-5A9ACB530AF7}" destId="{E06E6BB5-D80D-47A5-8CF1-6C824CC8EF8A}" srcOrd="1" destOrd="0" presId="urn:microsoft.com/office/officeart/2005/8/layout/hList9"/>
    <dgm:cxn modelId="{27E09987-CF14-477F-828F-89467163F2EE}" type="presOf" srcId="{4009E794-3C01-4362-8C18-5A9ACB530AF7}" destId="{718DAE6B-9AB2-4257-9733-8931D1060DEA}" srcOrd="0" destOrd="0" presId="urn:microsoft.com/office/officeart/2005/8/layout/hList9"/>
    <dgm:cxn modelId="{6B91C6BF-FF9D-4F00-8147-B7D4CDA27F4F}" type="presOf" srcId="{FAFF7EFB-5674-4227-BFC6-FE655B1D88EA}" destId="{9F2902CB-F4D5-4A54-BB30-1FA826E4F6BC}" srcOrd="0" destOrd="0" presId="urn:microsoft.com/office/officeart/2005/8/layout/hList9"/>
    <dgm:cxn modelId="{58A73BD7-3400-4970-8D67-C0F50D952B9D}" srcId="{0D00D2E3-BCC6-4F4B-9250-2598B5B51ADF}" destId="{2DF389A3-383D-4D41-A3B5-A4FC55C6B865}" srcOrd="0" destOrd="0" parTransId="{1B846E08-F807-449A-9B9E-E5CB90736DD6}" sibTransId="{496476D0-3EE0-4EA5-A916-8691026C5DE5}"/>
    <dgm:cxn modelId="{512EFBB2-6C19-49AD-B475-65CC6096262A}" type="presOf" srcId="{0D00D2E3-BCC6-4F4B-9250-2598B5B51ADF}" destId="{52A6E473-99C6-435C-8CFB-E567882C7521}" srcOrd="0" destOrd="0" presId="urn:microsoft.com/office/officeart/2005/8/layout/hList9"/>
    <dgm:cxn modelId="{F535288C-AA9F-4998-A8E7-1F1148902529}" srcId="{0D00D2E3-BCC6-4F4B-9250-2598B5B51ADF}" destId="{FAFF7EFB-5674-4227-BFC6-FE655B1D88EA}" srcOrd="1" destOrd="0" parTransId="{73A0B0F1-F837-4730-98B4-DAB28E04D0B9}" sibTransId="{17067962-FDAF-4E78-B53A-F75CF592668F}"/>
    <dgm:cxn modelId="{AFDC0DB9-7362-4982-8852-F00FFCB3DE5F}" type="presParOf" srcId="{52A6E473-99C6-435C-8CFB-E567882C7521}" destId="{DF34DCEE-CAD4-46FF-8A0E-18F91872C63A}" srcOrd="0" destOrd="0" presId="urn:microsoft.com/office/officeart/2005/8/layout/hList9"/>
    <dgm:cxn modelId="{4FB0B238-9308-4B13-A300-B6A8C5995B62}" type="presParOf" srcId="{52A6E473-99C6-435C-8CFB-E567882C7521}" destId="{B4CCAE40-1565-49FC-9A3D-805E0E67FAC4}" srcOrd="1" destOrd="0" presId="urn:microsoft.com/office/officeart/2005/8/layout/hList9"/>
    <dgm:cxn modelId="{7AAD7A32-6026-42D4-889C-8E40C7A7F022}" type="presParOf" srcId="{B4CCAE40-1565-49FC-9A3D-805E0E67FAC4}" destId="{DCF22B29-49AE-4A60-A586-1355E992832A}" srcOrd="0" destOrd="0" presId="urn:microsoft.com/office/officeart/2005/8/layout/hList9"/>
    <dgm:cxn modelId="{90E39BC1-17D6-458D-AB12-CF4A79ADBF61}" type="presParOf" srcId="{B4CCAE40-1565-49FC-9A3D-805E0E67FAC4}" destId="{5937430F-5CA9-4340-B9BF-5C86193ED087}" srcOrd="1" destOrd="0" presId="urn:microsoft.com/office/officeart/2005/8/layout/hList9"/>
    <dgm:cxn modelId="{4DEC4E98-E8B4-4B0F-9B8A-DAB820645C38}" type="presParOf" srcId="{5937430F-5CA9-4340-B9BF-5C86193ED087}" destId="{E00C2FAF-21AF-4C7C-BECC-9C12893FB4CD}" srcOrd="0" destOrd="0" presId="urn:microsoft.com/office/officeart/2005/8/layout/hList9"/>
    <dgm:cxn modelId="{C1CDAAD1-73C3-4D62-B310-1CAAC9B77458}" type="presParOf" srcId="{5937430F-5CA9-4340-B9BF-5C86193ED087}" destId="{02BF2BC2-1913-4872-A32C-24FE71D7DDC0}" srcOrd="1" destOrd="0" presId="urn:microsoft.com/office/officeart/2005/8/layout/hList9"/>
    <dgm:cxn modelId="{49934E03-D907-440C-B8AA-4E6602968B3F}" type="presParOf" srcId="{52A6E473-99C6-435C-8CFB-E567882C7521}" destId="{CB4CC6DE-2643-4C2F-9E9A-B0406683566C}" srcOrd="2" destOrd="0" presId="urn:microsoft.com/office/officeart/2005/8/layout/hList9"/>
    <dgm:cxn modelId="{DEE25A85-8A4A-4158-8BA7-AA8AD9177DB4}" type="presParOf" srcId="{52A6E473-99C6-435C-8CFB-E567882C7521}" destId="{7615B867-CE09-486D-A126-0A21B27A708A}" srcOrd="3" destOrd="0" presId="urn:microsoft.com/office/officeart/2005/8/layout/hList9"/>
    <dgm:cxn modelId="{F8E5BA0B-767C-45DF-AA24-92F0D8C430C1}" type="presParOf" srcId="{52A6E473-99C6-435C-8CFB-E567882C7521}" destId="{FEDC0E4D-715C-445C-9090-6DDF16A88023}" srcOrd="4" destOrd="0" presId="urn:microsoft.com/office/officeart/2005/8/layout/hList9"/>
    <dgm:cxn modelId="{11F274DB-8067-4B8F-948F-A0369082A3A0}" type="presParOf" srcId="{52A6E473-99C6-435C-8CFB-E567882C7521}" destId="{A57ABFD7-C348-4D2C-B481-EF0934907513}" srcOrd="5" destOrd="0" presId="urn:microsoft.com/office/officeart/2005/8/layout/hList9"/>
    <dgm:cxn modelId="{B25E29D1-8C1A-45E2-BD60-8899B8D97D6B}" type="presParOf" srcId="{52A6E473-99C6-435C-8CFB-E567882C7521}" destId="{62A298A6-B35B-4E37-95BC-3FBD7A6B77C4}" srcOrd="6" destOrd="0" presId="urn:microsoft.com/office/officeart/2005/8/layout/hList9"/>
    <dgm:cxn modelId="{ABB6FFBE-D2F8-4FE8-A98E-868906664196}" type="presParOf" srcId="{62A298A6-B35B-4E37-95BC-3FBD7A6B77C4}" destId="{778D4F76-234F-4A56-8E8F-B42710A6AA24}" srcOrd="0" destOrd="0" presId="urn:microsoft.com/office/officeart/2005/8/layout/hList9"/>
    <dgm:cxn modelId="{D964FB7C-5840-412B-A36E-FDF04F0DE35D}" type="presParOf" srcId="{62A298A6-B35B-4E37-95BC-3FBD7A6B77C4}" destId="{ED9A9392-D2FD-463B-BA86-982C8A1A999C}" srcOrd="1" destOrd="0" presId="urn:microsoft.com/office/officeart/2005/8/layout/hList9"/>
    <dgm:cxn modelId="{C5C20488-2378-42C6-9C31-454FF488D7EC}" type="presParOf" srcId="{ED9A9392-D2FD-463B-BA86-982C8A1A999C}" destId="{718DAE6B-9AB2-4257-9733-8931D1060DEA}" srcOrd="0" destOrd="0" presId="urn:microsoft.com/office/officeart/2005/8/layout/hList9"/>
    <dgm:cxn modelId="{E4A7D0A3-C2C6-46CF-8E10-C7F3DFD8BB93}" type="presParOf" srcId="{ED9A9392-D2FD-463B-BA86-982C8A1A999C}" destId="{E06E6BB5-D80D-47A5-8CF1-6C824CC8EF8A}" srcOrd="1" destOrd="0" presId="urn:microsoft.com/office/officeart/2005/8/layout/hList9"/>
    <dgm:cxn modelId="{070DF581-7311-44C2-854C-3FD1E1075A58}" type="presParOf" srcId="{52A6E473-99C6-435C-8CFB-E567882C7521}" destId="{5F34E16E-9E04-4E45-9863-C527FE8B36B9}" srcOrd="7" destOrd="0" presId="urn:microsoft.com/office/officeart/2005/8/layout/hList9"/>
    <dgm:cxn modelId="{8B2DB5FF-0E38-43EC-86DF-4CA205A13119}" type="presParOf" srcId="{52A6E473-99C6-435C-8CFB-E567882C7521}" destId="{9F2902CB-F4D5-4A54-BB30-1FA826E4F6BC}"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A38424-B70A-46F5-9589-D1DA24C2F1E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69991B2-E9A5-469B-98BB-6376ADB29EB1}">
      <dgm:prSet phldrT="[Text]"/>
      <dgm:spPr>
        <a:solidFill>
          <a:srgbClr val="FFC000"/>
        </a:solidFill>
      </dgm:spPr>
      <dgm:t>
        <a:bodyPr/>
        <a:lstStyle/>
        <a:p>
          <a:r>
            <a:rPr lang="en-US" dirty="0" smtClean="0">
              <a:solidFill>
                <a:schemeClr val="tx1"/>
              </a:solidFill>
            </a:rPr>
            <a:t>Legal Risks</a:t>
          </a:r>
          <a:endParaRPr lang="en-US" dirty="0">
            <a:solidFill>
              <a:schemeClr val="tx1"/>
            </a:solidFill>
          </a:endParaRPr>
        </a:p>
      </dgm:t>
    </dgm:pt>
    <dgm:pt modelId="{36420AB1-1F8D-4DDC-BF90-B72595525E38}" type="parTrans" cxnId="{11637EAB-0A09-48ED-87D6-9679AB439866}">
      <dgm:prSet/>
      <dgm:spPr/>
      <dgm:t>
        <a:bodyPr/>
        <a:lstStyle/>
        <a:p>
          <a:endParaRPr lang="en-US"/>
        </a:p>
      </dgm:t>
    </dgm:pt>
    <dgm:pt modelId="{C43EE240-F8EC-48D9-B3DD-8EA5FF52CB0A}" type="sibTrans" cxnId="{11637EAB-0A09-48ED-87D6-9679AB439866}">
      <dgm:prSet/>
      <dgm:spPr/>
      <dgm:t>
        <a:bodyPr/>
        <a:lstStyle/>
        <a:p>
          <a:endParaRPr lang="en-US"/>
        </a:p>
      </dgm:t>
    </dgm:pt>
    <dgm:pt modelId="{E53F04BE-F6B3-4D72-9A5C-25B135EAF31D}">
      <dgm:prSet phldrT="[Text]"/>
      <dgm:spPr/>
      <dgm:t>
        <a:bodyPr/>
        <a:lstStyle/>
        <a:p>
          <a:r>
            <a:rPr lang="en-US" dirty="0" smtClean="0"/>
            <a:t> </a:t>
          </a:r>
          <a:endParaRPr lang="en-US" dirty="0"/>
        </a:p>
      </dgm:t>
    </dgm:pt>
    <dgm:pt modelId="{70952DE2-7288-4CFC-A6BB-56CEBF00B6D8}" type="parTrans" cxnId="{909EACC5-A4B7-4E1C-874F-A4F4E9FDC621}">
      <dgm:prSet/>
      <dgm:spPr/>
      <dgm:t>
        <a:bodyPr/>
        <a:lstStyle/>
        <a:p>
          <a:endParaRPr lang="en-US"/>
        </a:p>
      </dgm:t>
    </dgm:pt>
    <dgm:pt modelId="{314EA67B-4BA2-47AB-8765-64D477BAD06B}" type="sibTrans" cxnId="{909EACC5-A4B7-4E1C-874F-A4F4E9FDC621}">
      <dgm:prSet/>
      <dgm:spPr/>
      <dgm:t>
        <a:bodyPr/>
        <a:lstStyle/>
        <a:p>
          <a:endParaRPr lang="en-US"/>
        </a:p>
      </dgm:t>
    </dgm:pt>
    <dgm:pt modelId="{B9BD5DFD-C29E-49F4-AAC6-1EB258743D76}">
      <dgm:prSet phldrT="[Text]" custT="1"/>
      <dgm:spPr/>
      <dgm:t>
        <a:bodyPr/>
        <a:lstStyle/>
        <a:p>
          <a:r>
            <a:rPr lang="en-US" sz="1400" dirty="0" smtClean="0"/>
            <a:t> Security and confidentiality pose significant legal risks.</a:t>
          </a:r>
          <a:endParaRPr lang="en-US" sz="1400" dirty="0"/>
        </a:p>
      </dgm:t>
    </dgm:pt>
    <dgm:pt modelId="{443A972C-6F19-4EDA-8BF2-B0C9519144A8}" type="parTrans" cxnId="{56718825-541D-476D-BA26-56F0620D658A}">
      <dgm:prSet/>
      <dgm:spPr/>
      <dgm:t>
        <a:bodyPr/>
        <a:lstStyle/>
        <a:p>
          <a:endParaRPr lang="en-US"/>
        </a:p>
      </dgm:t>
    </dgm:pt>
    <dgm:pt modelId="{73D44E6B-3246-4E05-8F28-8B7F3553D564}" type="sibTrans" cxnId="{56718825-541D-476D-BA26-56F0620D658A}">
      <dgm:prSet/>
      <dgm:spPr/>
      <dgm:t>
        <a:bodyPr/>
        <a:lstStyle/>
        <a:p>
          <a:endParaRPr lang="en-US"/>
        </a:p>
      </dgm:t>
    </dgm:pt>
    <dgm:pt modelId="{76D24D4E-87BA-4647-86CE-22DC1CE2927A}">
      <dgm:prSet phldrT="[Text]"/>
      <dgm:spPr>
        <a:solidFill>
          <a:schemeClr val="accent6">
            <a:lumMod val="60000"/>
            <a:lumOff val="40000"/>
          </a:schemeClr>
        </a:solidFill>
      </dgm:spPr>
      <dgm:t>
        <a:bodyPr/>
        <a:lstStyle/>
        <a:p>
          <a:r>
            <a:rPr lang="en-US" dirty="0" smtClean="0">
              <a:solidFill>
                <a:schemeClr val="tx1"/>
              </a:solidFill>
            </a:rPr>
            <a:t>Legal Issues</a:t>
          </a:r>
          <a:endParaRPr lang="en-US" dirty="0">
            <a:solidFill>
              <a:schemeClr val="tx1"/>
            </a:solidFill>
          </a:endParaRPr>
        </a:p>
      </dgm:t>
    </dgm:pt>
    <dgm:pt modelId="{02079D8B-AA1C-40E8-92F4-FDF8638CB94E}" type="parTrans" cxnId="{F093DAB8-0A8C-4318-A887-18BA6561DAD1}">
      <dgm:prSet/>
      <dgm:spPr/>
      <dgm:t>
        <a:bodyPr/>
        <a:lstStyle/>
        <a:p>
          <a:endParaRPr lang="en-US"/>
        </a:p>
      </dgm:t>
    </dgm:pt>
    <dgm:pt modelId="{2409ED37-88CB-468F-AA55-855C7AC9C212}" type="sibTrans" cxnId="{F093DAB8-0A8C-4318-A887-18BA6561DAD1}">
      <dgm:prSet/>
      <dgm:spPr/>
      <dgm:t>
        <a:bodyPr/>
        <a:lstStyle/>
        <a:p>
          <a:endParaRPr lang="en-US"/>
        </a:p>
      </dgm:t>
    </dgm:pt>
    <dgm:pt modelId="{70ABA449-7093-4265-9349-87A3E51341ED}">
      <dgm:prSet phldrT="[Text]"/>
      <dgm:spPr/>
      <dgm:t>
        <a:bodyPr/>
        <a:lstStyle/>
        <a:p>
          <a:r>
            <a:rPr lang="en-US" dirty="0" smtClean="0"/>
            <a:t> </a:t>
          </a:r>
          <a:endParaRPr lang="en-US" dirty="0"/>
        </a:p>
      </dgm:t>
    </dgm:pt>
    <dgm:pt modelId="{0E5D2A08-B287-4328-B1B7-B8D2421B21A1}" type="parTrans" cxnId="{62875891-4D67-4900-8F9C-E825894A79DE}">
      <dgm:prSet/>
      <dgm:spPr/>
      <dgm:t>
        <a:bodyPr/>
        <a:lstStyle/>
        <a:p>
          <a:endParaRPr lang="en-US"/>
        </a:p>
      </dgm:t>
    </dgm:pt>
    <dgm:pt modelId="{65B98305-90AB-4C99-9F93-12BF8E809FD0}" type="sibTrans" cxnId="{62875891-4D67-4900-8F9C-E825894A79DE}">
      <dgm:prSet/>
      <dgm:spPr/>
      <dgm:t>
        <a:bodyPr/>
        <a:lstStyle/>
        <a:p>
          <a:endParaRPr lang="en-US"/>
        </a:p>
      </dgm:t>
    </dgm:pt>
    <dgm:pt modelId="{A280AE3B-606D-4315-9C3E-493DAD6D05DC}">
      <dgm:prSet phldrT="[Text]" custT="1"/>
      <dgm:spPr/>
      <dgm:t>
        <a:bodyPr/>
        <a:lstStyle/>
        <a:p>
          <a:r>
            <a:rPr lang="en-US" sz="1400" dirty="0" smtClean="0"/>
            <a:t> </a:t>
          </a:r>
          <a:r>
            <a:rPr lang="en-US" sz="1400" dirty="0" err="1" smtClean="0"/>
            <a:t>Blockchain</a:t>
          </a:r>
          <a:r>
            <a:rPr lang="en-US" sz="1400" dirty="0" smtClean="0"/>
            <a:t> is decentralized, so there could be challenges determining which country’s laws would govern.</a:t>
          </a:r>
          <a:endParaRPr lang="en-US" sz="1400" dirty="0"/>
        </a:p>
      </dgm:t>
    </dgm:pt>
    <dgm:pt modelId="{B5055DE3-D543-4ECE-9E2C-2908128CE55E}" type="parTrans" cxnId="{65D343CC-8156-4B3C-81A6-8F2F26DC492D}">
      <dgm:prSet/>
      <dgm:spPr/>
      <dgm:t>
        <a:bodyPr/>
        <a:lstStyle/>
        <a:p>
          <a:endParaRPr lang="en-US"/>
        </a:p>
      </dgm:t>
    </dgm:pt>
    <dgm:pt modelId="{980C0F80-442A-459C-AD01-7E0674466F7D}" type="sibTrans" cxnId="{65D343CC-8156-4B3C-81A6-8F2F26DC492D}">
      <dgm:prSet/>
      <dgm:spPr/>
      <dgm:t>
        <a:bodyPr/>
        <a:lstStyle/>
        <a:p>
          <a:endParaRPr lang="en-US"/>
        </a:p>
      </dgm:t>
    </dgm:pt>
    <dgm:pt modelId="{EC655327-D3EB-49EC-92C1-FA3D65189162}">
      <dgm:prSet phldrT="[Text]"/>
      <dgm:spPr>
        <a:solidFill>
          <a:schemeClr val="accent1">
            <a:lumMod val="60000"/>
            <a:lumOff val="40000"/>
          </a:schemeClr>
        </a:solidFill>
      </dgm:spPr>
      <dgm:t>
        <a:bodyPr/>
        <a:lstStyle/>
        <a:p>
          <a:r>
            <a:rPr lang="en-US" dirty="0" smtClean="0">
              <a:solidFill>
                <a:schemeClr val="tx1"/>
              </a:solidFill>
            </a:rPr>
            <a:t>Ethical Concerns</a:t>
          </a:r>
          <a:endParaRPr lang="en-US" dirty="0">
            <a:solidFill>
              <a:schemeClr val="tx1"/>
            </a:solidFill>
          </a:endParaRPr>
        </a:p>
      </dgm:t>
    </dgm:pt>
    <dgm:pt modelId="{52E07ED9-51E4-4011-8A57-25107A018BEB}" type="parTrans" cxnId="{51B37C2E-2D3A-4997-8CD6-E17B255C0EB1}">
      <dgm:prSet/>
      <dgm:spPr/>
      <dgm:t>
        <a:bodyPr/>
        <a:lstStyle/>
        <a:p>
          <a:endParaRPr lang="en-US"/>
        </a:p>
      </dgm:t>
    </dgm:pt>
    <dgm:pt modelId="{F75FD3FB-A06C-4CE0-940B-6CF7B0FE7871}" type="sibTrans" cxnId="{51B37C2E-2D3A-4997-8CD6-E17B255C0EB1}">
      <dgm:prSet/>
      <dgm:spPr/>
      <dgm:t>
        <a:bodyPr/>
        <a:lstStyle/>
        <a:p>
          <a:endParaRPr lang="en-US"/>
        </a:p>
      </dgm:t>
    </dgm:pt>
    <dgm:pt modelId="{9E7736E9-1E51-467C-8B4B-7AF5D2A8AA89}">
      <dgm:prSet phldrT="[Text]"/>
      <dgm:spPr/>
      <dgm:t>
        <a:bodyPr/>
        <a:lstStyle/>
        <a:p>
          <a:r>
            <a:rPr lang="en-US" dirty="0" smtClean="0"/>
            <a:t> </a:t>
          </a:r>
          <a:endParaRPr lang="en-US" dirty="0"/>
        </a:p>
      </dgm:t>
    </dgm:pt>
    <dgm:pt modelId="{EB0333FB-0043-4C57-BCF6-D8F45703A608}" type="parTrans" cxnId="{46635DD9-1F57-4BF3-B0C8-09573253BFEC}">
      <dgm:prSet/>
      <dgm:spPr/>
      <dgm:t>
        <a:bodyPr/>
        <a:lstStyle/>
        <a:p>
          <a:endParaRPr lang="en-US"/>
        </a:p>
      </dgm:t>
    </dgm:pt>
    <dgm:pt modelId="{5699C34E-264A-4A7C-85D0-DEB99347C60E}" type="sibTrans" cxnId="{46635DD9-1F57-4BF3-B0C8-09573253BFEC}">
      <dgm:prSet/>
      <dgm:spPr/>
      <dgm:t>
        <a:bodyPr/>
        <a:lstStyle/>
        <a:p>
          <a:endParaRPr lang="en-US"/>
        </a:p>
      </dgm:t>
    </dgm:pt>
    <dgm:pt modelId="{1027D6ED-B5E3-4D05-A7FB-C8F5B21E916A}">
      <dgm:prSet phldrT="[Text]" custT="1"/>
      <dgm:spPr/>
      <dgm:t>
        <a:bodyPr/>
        <a:lstStyle/>
        <a:p>
          <a:r>
            <a:rPr lang="en-US" sz="1400" dirty="0" smtClean="0"/>
            <a:t>Data can never be erased with </a:t>
          </a:r>
          <a:r>
            <a:rPr lang="en-US" sz="1400" dirty="0" err="1" smtClean="0"/>
            <a:t>blockchain</a:t>
          </a:r>
          <a:r>
            <a:rPr lang="en-US" sz="1400" dirty="0" smtClean="0"/>
            <a:t>, which removes the right of individuals to have convictions of children sealed or fines removed after a set period of time.  </a:t>
          </a:r>
          <a:endParaRPr lang="en-US" sz="1400" dirty="0"/>
        </a:p>
      </dgm:t>
    </dgm:pt>
    <dgm:pt modelId="{9DCB1C6D-FBDB-437F-B688-45CA9A67F082}" type="parTrans" cxnId="{D6EA9A69-837D-47F6-837D-6C555DF0FEB9}">
      <dgm:prSet/>
      <dgm:spPr/>
      <dgm:t>
        <a:bodyPr/>
        <a:lstStyle/>
        <a:p>
          <a:endParaRPr lang="en-US"/>
        </a:p>
      </dgm:t>
    </dgm:pt>
    <dgm:pt modelId="{847F75D0-AB77-49EC-B6BF-37A8247E3F58}" type="sibTrans" cxnId="{D6EA9A69-837D-47F6-837D-6C555DF0FEB9}">
      <dgm:prSet/>
      <dgm:spPr/>
      <dgm:t>
        <a:bodyPr/>
        <a:lstStyle/>
        <a:p>
          <a:endParaRPr lang="en-US"/>
        </a:p>
      </dgm:t>
    </dgm:pt>
    <dgm:pt modelId="{5EC61999-BE05-433E-BEE5-5CC0591779D4}">
      <dgm:prSet phldrT="[Text]" custT="1"/>
      <dgm:spPr/>
      <dgm:t>
        <a:bodyPr/>
        <a:lstStyle/>
        <a:p>
          <a:r>
            <a:rPr lang="en-US" sz="1400" dirty="0" smtClean="0"/>
            <a:t> Data privacy for industries like banking is required; this may lead to the creation of private </a:t>
          </a:r>
          <a:r>
            <a:rPr lang="en-US" sz="1400" dirty="0" err="1" smtClean="0"/>
            <a:t>blockchains</a:t>
          </a:r>
          <a:r>
            <a:rPr lang="en-US" sz="1400" dirty="0" smtClean="0"/>
            <a:t> or other remedies.</a:t>
          </a:r>
          <a:endParaRPr lang="en-US" sz="1400" dirty="0"/>
        </a:p>
      </dgm:t>
    </dgm:pt>
    <dgm:pt modelId="{9B9FDFC9-C321-436B-AEB8-0BDDA59C8633}" type="parTrans" cxnId="{71071DED-6194-4FBC-9AF3-C01F5E5666F4}">
      <dgm:prSet/>
      <dgm:spPr/>
      <dgm:t>
        <a:bodyPr/>
        <a:lstStyle/>
        <a:p>
          <a:endParaRPr lang="en-US"/>
        </a:p>
      </dgm:t>
    </dgm:pt>
    <dgm:pt modelId="{69CE9B45-065C-4C8E-91C5-A33B3FC6DA93}" type="sibTrans" cxnId="{71071DED-6194-4FBC-9AF3-C01F5E5666F4}">
      <dgm:prSet/>
      <dgm:spPr/>
      <dgm:t>
        <a:bodyPr/>
        <a:lstStyle/>
        <a:p>
          <a:endParaRPr lang="en-US"/>
        </a:p>
      </dgm:t>
    </dgm:pt>
    <dgm:pt modelId="{500AAA38-B872-4B0D-88D8-9F8053BA0C9A}">
      <dgm:prSet phldrT="[Text]"/>
      <dgm:spPr/>
      <dgm:t>
        <a:bodyPr/>
        <a:lstStyle/>
        <a:p>
          <a:endParaRPr lang="en-US" sz="1100" dirty="0"/>
        </a:p>
      </dgm:t>
    </dgm:pt>
    <dgm:pt modelId="{FF75EE18-7645-4537-9E0E-0BB9ACD38C03}" type="parTrans" cxnId="{EA3E868F-631E-4A94-A013-16E87FF0A6C5}">
      <dgm:prSet/>
      <dgm:spPr/>
      <dgm:t>
        <a:bodyPr/>
        <a:lstStyle/>
        <a:p>
          <a:endParaRPr lang="en-US"/>
        </a:p>
      </dgm:t>
    </dgm:pt>
    <dgm:pt modelId="{03F8F011-CCDE-4548-B0C3-411CB70A2696}" type="sibTrans" cxnId="{EA3E868F-631E-4A94-A013-16E87FF0A6C5}">
      <dgm:prSet/>
      <dgm:spPr/>
      <dgm:t>
        <a:bodyPr/>
        <a:lstStyle/>
        <a:p>
          <a:endParaRPr lang="en-US"/>
        </a:p>
      </dgm:t>
    </dgm:pt>
    <dgm:pt modelId="{B7E09CA3-E95F-41F1-B9AE-DF462E106FF4}">
      <dgm:prSet phldrT="[Text]" custT="1"/>
      <dgm:spPr/>
      <dgm:t>
        <a:bodyPr/>
        <a:lstStyle/>
        <a:p>
          <a:r>
            <a:rPr lang="en-US" sz="1400" dirty="0" smtClean="0"/>
            <a:t>“Smart contracts” are used for </a:t>
          </a:r>
          <a:r>
            <a:rPr lang="en-US" sz="1400" dirty="0" err="1" smtClean="0"/>
            <a:t>blockchain</a:t>
          </a:r>
          <a:r>
            <a:rPr lang="en-US" sz="1400" dirty="0" smtClean="0"/>
            <a:t>, which means a contract is automatically executed when pre-programmed conditions are met. It’s unclear how issues would be resolved if disputes were to arise.</a:t>
          </a:r>
          <a:endParaRPr lang="en-US" sz="1400" dirty="0"/>
        </a:p>
      </dgm:t>
    </dgm:pt>
    <dgm:pt modelId="{32C42AD9-6113-460C-AFD6-1D544145F9D9}" type="parTrans" cxnId="{9D6C9446-4E67-43EC-AD83-1D76F210E64B}">
      <dgm:prSet/>
      <dgm:spPr/>
      <dgm:t>
        <a:bodyPr/>
        <a:lstStyle/>
        <a:p>
          <a:endParaRPr lang="en-US"/>
        </a:p>
      </dgm:t>
    </dgm:pt>
    <dgm:pt modelId="{C5CDF70B-B731-4D72-9620-24F1EC4F9C0E}" type="sibTrans" cxnId="{9D6C9446-4E67-43EC-AD83-1D76F210E64B}">
      <dgm:prSet/>
      <dgm:spPr/>
      <dgm:t>
        <a:bodyPr/>
        <a:lstStyle/>
        <a:p>
          <a:endParaRPr lang="en-US"/>
        </a:p>
      </dgm:t>
    </dgm:pt>
    <dgm:pt modelId="{DD46AC34-3CAA-4EBA-9D29-FCEB28143FEB}">
      <dgm:prSet phldrT="[Text]" custT="1"/>
      <dgm:spPr/>
      <dgm:t>
        <a:bodyPr/>
        <a:lstStyle/>
        <a:p>
          <a:r>
            <a:rPr lang="en-US" sz="1400" dirty="0" smtClean="0"/>
            <a:t> If the </a:t>
          </a:r>
          <a:r>
            <a:rPr lang="en-US" sz="1400" dirty="0" err="1" smtClean="0"/>
            <a:t>blockchain</a:t>
          </a:r>
          <a:r>
            <a:rPr lang="en-US" sz="1400" dirty="0" smtClean="0"/>
            <a:t> service were to stop working, there’s a question of who would be liable in the decentralized structure.</a:t>
          </a:r>
          <a:endParaRPr lang="en-US" sz="1400" dirty="0"/>
        </a:p>
      </dgm:t>
    </dgm:pt>
    <dgm:pt modelId="{DBFB928F-665D-4420-829F-4C1ECCA0283D}" type="parTrans" cxnId="{538F9AF1-52A7-4CA5-B547-17F31D9D419E}">
      <dgm:prSet/>
      <dgm:spPr/>
      <dgm:t>
        <a:bodyPr/>
        <a:lstStyle/>
        <a:p>
          <a:endParaRPr lang="en-US"/>
        </a:p>
      </dgm:t>
    </dgm:pt>
    <dgm:pt modelId="{C54099CD-3CA3-433E-88BC-D7840BCEA8B9}" type="sibTrans" cxnId="{538F9AF1-52A7-4CA5-B547-17F31D9D419E}">
      <dgm:prSet/>
      <dgm:spPr/>
      <dgm:t>
        <a:bodyPr/>
        <a:lstStyle/>
        <a:p>
          <a:endParaRPr lang="en-US"/>
        </a:p>
      </dgm:t>
    </dgm:pt>
    <dgm:pt modelId="{DBE2EB92-CA97-4477-B9D6-9043654B37B0}">
      <dgm:prSet phldrT="[Text]" custT="1"/>
      <dgm:spPr/>
      <dgm:t>
        <a:bodyPr/>
        <a:lstStyle/>
        <a:p>
          <a:r>
            <a:rPr lang="en-US" sz="1400" dirty="0" smtClean="0"/>
            <a:t>Those who draft smart contracts may be considered engaging in the unauthorized practice of law</a:t>
          </a:r>
          <a:br>
            <a:rPr lang="en-US" sz="1400" dirty="0" smtClean="0"/>
          </a:br>
          <a:r>
            <a:rPr lang="en-US" sz="1400" dirty="0" smtClean="0"/>
            <a:t>depending on an agreement’s content, so an attorney should be consulted.    </a:t>
          </a:r>
          <a:endParaRPr lang="en-US" sz="1400" dirty="0"/>
        </a:p>
      </dgm:t>
    </dgm:pt>
    <dgm:pt modelId="{2C9AB8A3-B277-4647-8CEF-1FB93EE0B34A}" type="parTrans" cxnId="{BD4FCFC0-BB13-4F92-A0A2-7701E00D78DF}">
      <dgm:prSet/>
      <dgm:spPr/>
      <dgm:t>
        <a:bodyPr/>
        <a:lstStyle/>
        <a:p>
          <a:endParaRPr lang="en-US"/>
        </a:p>
      </dgm:t>
    </dgm:pt>
    <dgm:pt modelId="{3868729C-F4CA-4931-B3F3-E0FB300F118A}" type="sibTrans" cxnId="{BD4FCFC0-BB13-4F92-A0A2-7701E00D78DF}">
      <dgm:prSet/>
      <dgm:spPr/>
      <dgm:t>
        <a:bodyPr/>
        <a:lstStyle/>
        <a:p>
          <a:endParaRPr lang="en-US"/>
        </a:p>
      </dgm:t>
    </dgm:pt>
    <dgm:pt modelId="{B14DC106-832B-474B-8DCA-F31ED0E1B003}" type="pres">
      <dgm:prSet presAssocID="{C6A38424-B70A-46F5-9589-D1DA24C2F1E3}" presName="Name0" presStyleCnt="0">
        <dgm:presLayoutVars>
          <dgm:chMax/>
          <dgm:chPref val="3"/>
          <dgm:dir/>
          <dgm:animOne val="branch"/>
          <dgm:animLvl val="lvl"/>
        </dgm:presLayoutVars>
      </dgm:prSet>
      <dgm:spPr/>
      <dgm:t>
        <a:bodyPr/>
        <a:lstStyle/>
        <a:p>
          <a:endParaRPr lang="en-US"/>
        </a:p>
      </dgm:t>
    </dgm:pt>
    <dgm:pt modelId="{BA2C7BEF-95A7-4ACE-BC99-75D30E9FCFBB}" type="pres">
      <dgm:prSet presAssocID="{969991B2-E9A5-469B-98BB-6376ADB29EB1}" presName="composite" presStyleCnt="0"/>
      <dgm:spPr/>
    </dgm:pt>
    <dgm:pt modelId="{07D0F82C-8195-432D-BC79-8C05A0C397ED}" type="pres">
      <dgm:prSet presAssocID="{969991B2-E9A5-469B-98BB-6376ADB29EB1}" presName="FirstChild" presStyleLbl="revTx" presStyleIdx="0" presStyleCnt="6">
        <dgm:presLayoutVars>
          <dgm:chMax val="0"/>
          <dgm:chPref val="0"/>
          <dgm:bulletEnabled val="1"/>
        </dgm:presLayoutVars>
      </dgm:prSet>
      <dgm:spPr/>
      <dgm:t>
        <a:bodyPr/>
        <a:lstStyle/>
        <a:p>
          <a:endParaRPr lang="en-US"/>
        </a:p>
      </dgm:t>
    </dgm:pt>
    <dgm:pt modelId="{0DFD08EE-E155-437A-8238-2417E7B3EE9C}" type="pres">
      <dgm:prSet presAssocID="{969991B2-E9A5-469B-98BB-6376ADB29EB1}" presName="Parent" presStyleLbl="alignNode1" presStyleIdx="0" presStyleCnt="3">
        <dgm:presLayoutVars>
          <dgm:chMax val="3"/>
          <dgm:chPref val="3"/>
          <dgm:bulletEnabled val="1"/>
        </dgm:presLayoutVars>
      </dgm:prSet>
      <dgm:spPr/>
      <dgm:t>
        <a:bodyPr/>
        <a:lstStyle/>
        <a:p>
          <a:endParaRPr lang="en-US"/>
        </a:p>
      </dgm:t>
    </dgm:pt>
    <dgm:pt modelId="{00FC7FEF-3FEA-44D6-8AB1-DBD16409337A}" type="pres">
      <dgm:prSet presAssocID="{969991B2-E9A5-469B-98BB-6376ADB29EB1}" presName="Accent" presStyleLbl="parChTrans1D1" presStyleIdx="0" presStyleCnt="3"/>
      <dgm:spPr/>
    </dgm:pt>
    <dgm:pt modelId="{4C3AFE99-3E0B-4CF2-AF50-162AA7F4B921}" type="pres">
      <dgm:prSet presAssocID="{969991B2-E9A5-469B-98BB-6376ADB29EB1}" presName="Child" presStyleLbl="revTx" presStyleIdx="1" presStyleCnt="6" custScaleY="86130">
        <dgm:presLayoutVars>
          <dgm:chMax val="0"/>
          <dgm:chPref val="0"/>
          <dgm:bulletEnabled val="1"/>
        </dgm:presLayoutVars>
      </dgm:prSet>
      <dgm:spPr/>
      <dgm:t>
        <a:bodyPr/>
        <a:lstStyle/>
        <a:p>
          <a:endParaRPr lang="en-US"/>
        </a:p>
      </dgm:t>
    </dgm:pt>
    <dgm:pt modelId="{99C013B6-6950-4C45-B3C8-1D7CE69575E6}" type="pres">
      <dgm:prSet presAssocID="{C43EE240-F8EC-48D9-B3DD-8EA5FF52CB0A}" presName="sibTrans" presStyleCnt="0"/>
      <dgm:spPr/>
    </dgm:pt>
    <dgm:pt modelId="{F513FCF4-B879-41FD-8156-BCD48D47F640}" type="pres">
      <dgm:prSet presAssocID="{76D24D4E-87BA-4647-86CE-22DC1CE2927A}" presName="composite" presStyleCnt="0"/>
      <dgm:spPr/>
    </dgm:pt>
    <dgm:pt modelId="{279BD121-E677-4D9D-B871-49E1E8C8C4B3}" type="pres">
      <dgm:prSet presAssocID="{76D24D4E-87BA-4647-86CE-22DC1CE2927A}" presName="FirstChild" presStyleLbl="revTx" presStyleIdx="2" presStyleCnt="6">
        <dgm:presLayoutVars>
          <dgm:chMax val="0"/>
          <dgm:chPref val="0"/>
          <dgm:bulletEnabled val="1"/>
        </dgm:presLayoutVars>
      </dgm:prSet>
      <dgm:spPr/>
      <dgm:t>
        <a:bodyPr/>
        <a:lstStyle/>
        <a:p>
          <a:endParaRPr lang="en-US"/>
        </a:p>
      </dgm:t>
    </dgm:pt>
    <dgm:pt modelId="{0A8DE0D8-588C-467B-85BE-DCBBE82A7358}" type="pres">
      <dgm:prSet presAssocID="{76D24D4E-87BA-4647-86CE-22DC1CE2927A}" presName="Parent" presStyleLbl="alignNode1" presStyleIdx="1" presStyleCnt="3">
        <dgm:presLayoutVars>
          <dgm:chMax val="3"/>
          <dgm:chPref val="3"/>
          <dgm:bulletEnabled val="1"/>
        </dgm:presLayoutVars>
      </dgm:prSet>
      <dgm:spPr/>
      <dgm:t>
        <a:bodyPr/>
        <a:lstStyle/>
        <a:p>
          <a:endParaRPr lang="en-US"/>
        </a:p>
      </dgm:t>
    </dgm:pt>
    <dgm:pt modelId="{B9349AB1-D88D-4339-A5DB-D4CB3F2FB6DC}" type="pres">
      <dgm:prSet presAssocID="{76D24D4E-87BA-4647-86CE-22DC1CE2927A}" presName="Accent" presStyleLbl="parChTrans1D1" presStyleIdx="1" presStyleCnt="3"/>
      <dgm:spPr/>
    </dgm:pt>
    <dgm:pt modelId="{915B89BD-D9B1-4089-9CF2-7E386C8B93C7}" type="pres">
      <dgm:prSet presAssocID="{76D24D4E-87BA-4647-86CE-22DC1CE2927A}" presName="Child" presStyleLbl="revTx" presStyleIdx="3" presStyleCnt="6" custScaleY="131575">
        <dgm:presLayoutVars>
          <dgm:chMax val="0"/>
          <dgm:chPref val="0"/>
          <dgm:bulletEnabled val="1"/>
        </dgm:presLayoutVars>
      </dgm:prSet>
      <dgm:spPr/>
      <dgm:t>
        <a:bodyPr/>
        <a:lstStyle/>
        <a:p>
          <a:endParaRPr lang="en-US"/>
        </a:p>
      </dgm:t>
    </dgm:pt>
    <dgm:pt modelId="{F03E60F2-07C7-480F-8502-F47A0518D78C}" type="pres">
      <dgm:prSet presAssocID="{2409ED37-88CB-468F-AA55-855C7AC9C212}" presName="sibTrans" presStyleCnt="0"/>
      <dgm:spPr/>
    </dgm:pt>
    <dgm:pt modelId="{8C98BFD4-A98F-4E91-849F-F7FC98BA9EB9}" type="pres">
      <dgm:prSet presAssocID="{EC655327-D3EB-49EC-92C1-FA3D65189162}" presName="composite" presStyleCnt="0"/>
      <dgm:spPr/>
    </dgm:pt>
    <dgm:pt modelId="{49CCB906-2A89-48F7-9AD5-6A82AC8C2D11}" type="pres">
      <dgm:prSet presAssocID="{EC655327-D3EB-49EC-92C1-FA3D65189162}" presName="FirstChild" presStyleLbl="revTx" presStyleIdx="4" presStyleCnt="6">
        <dgm:presLayoutVars>
          <dgm:chMax val="0"/>
          <dgm:chPref val="0"/>
          <dgm:bulletEnabled val="1"/>
        </dgm:presLayoutVars>
      </dgm:prSet>
      <dgm:spPr/>
      <dgm:t>
        <a:bodyPr/>
        <a:lstStyle/>
        <a:p>
          <a:endParaRPr lang="en-US"/>
        </a:p>
      </dgm:t>
    </dgm:pt>
    <dgm:pt modelId="{555369D3-1988-4F7D-B536-2C115BEBFB81}" type="pres">
      <dgm:prSet presAssocID="{EC655327-D3EB-49EC-92C1-FA3D65189162}" presName="Parent" presStyleLbl="alignNode1" presStyleIdx="2" presStyleCnt="3">
        <dgm:presLayoutVars>
          <dgm:chMax val="3"/>
          <dgm:chPref val="3"/>
          <dgm:bulletEnabled val="1"/>
        </dgm:presLayoutVars>
      </dgm:prSet>
      <dgm:spPr/>
      <dgm:t>
        <a:bodyPr/>
        <a:lstStyle/>
        <a:p>
          <a:endParaRPr lang="en-US"/>
        </a:p>
      </dgm:t>
    </dgm:pt>
    <dgm:pt modelId="{C4B990EE-53F3-4C06-847F-38615E10320B}" type="pres">
      <dgm:prSet presAssocID="{EC655327-D3EB-49EC-92C1-FA3D65189162}" presName="Accent" presStyleLbl="parChTrans1D1" presStyleIdx="2" presStyleCnt="3"/>
      <dgm:spPr/>
    </dgm:pt>
    <dgm:pt modelId="{CBC20179-07CF-4336-B679-4516E5F21A02}" type="pres">
      <dgm:prSet presAssocID="{EC655327-D3EB-49EC-92C1-FA3D65189162}" presName="Child" presStyleLbl="revTx" presStyleIdx="5" presStyleCnt="6">
        <dgm:presLayoutVars>
          <dgm:chMax val="0"/>
          <dgm:chPref val="0"/>
          <dgm:bulletEnabled val="1"/>
        </dgm:presLayoutVars>
      </dgm:prSet>
      <dgm:spPr/>
      <dgm:t>
        <a:bodyPr/>
        <a:lstStyle/>
        <a:p>
          <a:endParaRPr lang="en-US"/>
        </a:p>
      </dgm:t>
    </dgm:pt>
  </dgm:ptLst>
  <dgm:cxnLst>
    <dgm:cxn modelId="{BD4FCFC0-BB13-4F92-A0A2-7701E00D78DF}" srcId="{EC655327-D3EB-49EC-92C1-FA3D65189162}" destId="{DBE2EB92-CA97-4477-B9D6-9043654B37B0}" srcOrd="2" destOrd="0" parTransId="{2C9AB8A3-B277-4647-8CEF-1FB93EE0B34A}" sibTransId="{3868729C-F4CA-4931-B3F3-E0FB300F118A}"/>
    <dgm:cxn modelId="{56718825-541D-476D-BA26-56F0620D658A}" srcId="{969991B2-E9A5-469B-98BB-6376ADB29EB1}" destId="{B9BD5DFD-C29E-49F4-AAC6-1EB258743D76}" srcOrd="1" destOrd="0" parTransId="{443A972C-6F19-4EDA-8BF2-B0C9519144A8}" sibTransId="{73D44E6B-3246-4E05-8F28-8B7F3553D564}"/>
    <dgm:cxn modelId="{F093DAB8-0A8C-4318-A887-18BA6561DAD1}" srcId="{C6A38424-B70A-46F5-9589-D1DA24C2F1E3}" destId="{76D24D4E-87BA-4647-86CE-22DC1CE2927A}" srcOrd="1" destOrd="0" parTransId="{02079D8B-AA1C-40E8-92F4-FDF8638CB94E}" sibTransId="{2409ED37-88CB-468F-AA55-855C7AC9C212}"/>
    <dgm:cxn modelId="{11637EAB-0A09-48ED-87D6-9679AB439866}" srcId="{C6A38424-B70A-46F5-9589-D1DA24C2F1E3}" destId="{969991B2-E9A5-469B-98BB-6376ADB29EB1}" srcOrd="0" destOrd="0" parTransId="{36420AB1-1F8D-4DDC-BF90-B72595525E38}" sibTransId="{C43EE240-F8EC-48D9-B3DD-8EA5FF52CB0A}"/>
    <dgm:cxn modelId="{D6EA9A69-837D-47F6-837D-6C555DF0FEB9}" srcId="{EC655327-D3EB-49EC-92C1-FA3D65189162}" destId="{1027D6ED-B5E3-4D05-A7FB-C8F5B21E916A}" srcOrd="1" destOrd="0" parTransId="{9DCB1C6D-FBDB-437F-B688-45CA9A67F082}" sibTransId="{847F75D0-AB77-49EC-B6BF-37A8247E3F58}"/>
    <dgm:cxn modelId="{498406A5-D331-4891-9EC9-CEB1234B1187}" type="presOf" srcId="{5EC61999-BE05-433E-BEE5-5CC0591779D4}" destId="{4C3AFE99-3E0B-4CF2-AF50-162AA7F4B921}" srcOrd="0" destOrd="1" presId="urn:microsoft.com/office/officeart/2011/layout/TabList"/>
    <dgm:cxn modelId="{538F9AF1-52A7-4CA5-B547-17F31D9D419E}" srcId="{76D24D4E-87BA-4647-86CE-22DC1CE2927A}" destId="{DD46AC34-3CAA-4EBA-9D29-FCEB28143FEB}" srcOrd="3" destOrd="0" parTransId="{DBFB928F-665D-4420-829F-4C1ECCA0283D}" sibTransId="{C54099CD-3CA3-433E-88BC-D7840BCEA8B9}"/>
    <dgm:cxn modelId="{EA3E868F-631E-4A94-A013-16E87FF0A6C5}" srcId="{76D24D4E-87BA-4647-86CE-22DC1CE2927A}" destId="{500AAA38-B872-4B0D-88D8-9F8053BA0C9A}" srcOrd="4" destOrd="0" parTransId="{FF75EE18-7645-4537-9E0E-0BB9ACD38C03}" sibTransId="{03F8F011-CCDE-4548-B0C3-411CB70A2696}"/>
    <dgm:cxn modelId="{E1D9A143-1945-4F10-8FD5-7D414F9CA86E}" type="presOf" srcId="{70ABA449-7093-4265-9349-87A3E51341ED}" destId="{279BD121-E677-4D9D-B871-49E1E8C8C4B3}" srcOrd="0" destOrd="0" presId="urn:microsoft.com/office/officeart/2011/layout/TabList"/>
    <dgm:cxn modelId="{EA77B231-4D5E-4F60-8D6B-3A7DC2963F8E}" type="presOf" srcId="{500AAA38-B872-4B0D-88D8-9F8053BA0C9A}" destId="{915B89BD-D9B1-4089-9CF2-7E386C8B93C7}" srcOrd="0" destOrd="3" presId="urn:microsoft.com/office/officeart/2011/layout/TabList"/>
    <dgm:cxn modelId="{53BBBA85-32CF-436A-8800-942673C59E86}" type="presOf" srcId="{B7E09CA3-E95F-41F1-B9AE-DF462E106FF4}" destId="{915B89BD-D9B1-4089-9CF2-7E386C8B93C7}" srcOrd="0" destOrd="1" presId="urn:microsoft.com/office/officeart/2011/layout/TabList"/>
    <dgm:cxn modelId="{F06253A4-6A01-4974-9222-501EC67DED27}" type="presOf" srcId="{C6A38424-B70A-46F5-9589-D1DA24C2F1E3}" destId="{B14DC106-832B-474B-8DCA-F31ED0E1B003}" srcOrd="0" destOrd="0" presId="urn:microsoft.com/office/officeart/2011/layout/TabList"/>
    <dgm:cxn modelId="{65D343CC-8156-4B3C-81A6-8F2F26DC492D}" srcId="{76D24D4E-87BA-4647-86CE-22DC1CE2927A}" destId="{A280AE3B-606D-4315-9C3E-493DAD6D05DC}" srcOrd="1" destOrd="0" parTransId="{B5055DE3-D543-4ECE-9E2C-2908128CE55E}" sibTransId="{980C0F80-442A-459C-AD01-7E0674466F7D}"/>
    <dgm:cxn modelId="{909EACC5-A4B7-4E1C-874F-A4F4E9FDC621}" srcId="{969991B2-E9A5-469B-98BB-6376ADB29EB1}" destId="{E53F04BE-F6B3-4D72-9A5C-25B135EAF31D}" srcOrd="0" destOrd="0" parTransId="{70952DE2-7288-4CFC-A6BB-56CEBF00B6D8}" sibTransId="{314EA67B-4BA2-47AB-8765-64D477BAD06B}"/>
    <dgm:cxn modelId="{F65F543A-B046-4F5B-8747-A6927489BEED}" type="presOf" srcId="{969991B2-E9A5-469B-98BB-6376ADB29EB1}" destId="{0DFD08EE-E155-437A-8238-2417E7B3EE9C}" srcOrd="0" destOrd="0" presId="urn:microsoft.com/office/officeart/2011/layout/TabList"/>
    <dgm:cxn modelId="{FEFDACE3-35B0-4E3B-932F-CBF1A9707529}" type="presOf" srcId="{B9BD5DFD-C29E-49F4-AAC6-1EB258743D76}" destId="{4C3AFE99-3E0B-4CF2-AF50-162AA7F4B921}" srcOrd="0" destOrd="0" presId="urn:microsoft.com/office/officeart/2011/layout/TabList"/>
    <dgm:cxn modelId="{9D6C9446-4E67-43EC-AD83-1D76F210E64B}" srcId="{76D24D4E-87BA-4647-86CE-22DC1CE2927A}" destId="{B7E09CA3-E95F-41F1-B9AE-DF462E106FF4}" srcOrd="2" destOrd="0" parTransId="{32C42AD9-6113-460C-AFD6-1D544145F9D9}" sibTransId="{C5CDF70B-B731-4D72-9620-24F1EC4F9C0E}"/>
    <dgm:cxn modelId="{62875891-4D67-4900-8F9C-E825894A79DE}" srcId="{76D24D4E-87BA-4647-86CE-22DC1CE2927A}" destId="{70ABA449-7093-4265-9349-87A3E51341ED}" srcOrd="0" destOrd="0" parTransId="{0E5D2A08-B287-4328-B1B7-B8D2421B21A1}" sibTransId="{65B98305-90AB-4C99-9F93-12BF8E809FD0}"/>
    <dgm:cxn modelId="{0A76464C-3F4F-41F9-9F2C-A7C7C53268F0}" type="presOf" srcId="{76D24D4E-87BA-4647-86CE-22DC1CE2927A}" destId="{0A8DE0D8-588C-467B-85BE-DCBBE82A7358}" srcOrd="0" destOrd="0" presId="urn:microsoft.com/office/officeart/2011/layout/TabList"/>
    <dgm:cxn modelId="{37C5566D-0B75-488A-A8CA-C6CC2CBD003A}" type="presOf" srcId="{9E7736E9-1E51-467C-8B4B-7AF5D2A8AA89}" destId="{49CCB906-2A89-48F7-9AD5-6A82AC8C2D11}" srcOrd="0" destOrd="0" presId="urn:microsoft.com/office/officeart/2011/layout/TabList"/>
    <dgm:cxn modelId="{7515EFF4-2C7D-4737-983B-9F40BD8B3B63}" type="presOf" srcId="{E53F04BE-F6B3-4D72-9A5C-25B135EAF31D}" destId="{07D0F82C-8195-432D-BC79-8C05A0C397ED}" srcOrd="0" destOrd="0" presId="urn:microsoft.com/office/officeart/2011/layout/TabList"/>
    <dgm:cxn modelId="{349DDE5C-F3B9-41AD-8DCB-94D944DA82E0}" type="presOf" srcId="{DBE2EB92-CA97-4477-B9D6-9043654B37B0}" destId="{CBC20179-07CF-4336-B679-4516E5F21A02}" srcOrd="0" destOrd="1" presId="urn:microsoft.com/office/officeart/2011/layout/TabList"/>
    <dgm:cxn modelId="{71071DED-6194-4FBC-9AF3-C01F5E5666F4}" srcId="{969991B2-E9A5-469B-98BB-6376ADB29EB1}" destId="{5EC61999-BE05-433E-BEE5-5CC0591779D4}" srcOrd="2" destOrd="0" parTransId="{9B9FDFC9-C321-436B-AEB8-0BDDA59C8633}" sibTransId="{69CE9B45-065C-4C8E-91C5-A33B3FC6DA93}"/>
    <dgm:cxn modelId="{51B37C2E-2D3A-4997-8CD6-E17B255C0EB1}" srcId="{C6A38424-B70A-46F5-9589-D1DA24C2F1E3}" destId="{EC655327-D3EB-49EC-92C1-FA3D65189162}" srcOrd="2" destOrd="0" parTransId="{52E07ED9-51E4-4011-8A57-25107A018BEB}" sibTransId="{F75FD3FB-A06C-4CE0-940B-6CF7B0FE7871}"/>
    <dgm:cxn modelId="{46635DD9-1F57-4BF3-B0C8-09573253BFEC}" srcId="{EC655327-D3EB-49EC-92C1-FA3D65189162}" destId="{9E7736E9-1E51-467C-8B4B-7AF5D2A8AA89}" srcOrd="0" destOrd="0" parTransId="{EB0333FB-0043-4C57-BCF6-D8F45703A608}" sibTransId="{5699C34E-264A-4A7C-85D0-DEB99347C60E}"/>
    <dgm:cxn modelId="{33A16BBE-754C-474B-95BE-C8D72F7EA141}" type="presOf" srcId="{A280AE3B-606D-4315-9C3E-493DAD6D05DC}" destId="{915B89BD-D9B1-4089-9CF2-7E386C8B93C7}" srcOrd="0" destOrd="0" presId="urn:microsoft.com/office/officeart/2011/layout/TabList"/>
    <dgm:cxn modelId="{5D47D369-EA28-4CBD-9041-396159D57F3C}" type="presOf" srcId="{EC655327-D3EB-49EC-92C1-FA3D65189162}" destId="{555369D3-1988-4F7D-B536-2C115BEBFB81}" srcOrd="0" destOrd="0" presId="urn:microsoft.com/office/officeart/2011/layout/TabList"/>
    <dgm:cxn modelId="{2ABAE8B6-51BB-45F7-A697-8C27FEB6C94F}" type="presOf" srcId="{DD46AC34-3CAA-4EBA-9D29-FCEB28143FEB}" destId="{915B89BD-D9B1-4089-9CF2-7E386C8B93C7}" srcOrd="0" destOrd="2" presId="urn:microsoft.com/office/officeart/2011/layout/TabList"/>
    <dgm:cxn modelId="{DB9949A6-40E8-46A1-90BB-FB7D8EFAC100}" type="presOf" srcId="{1027D6ED-B5E3-4D05-A7FB-C8F5B21E916A}" destId="{CBC20179-07CF-4336-B679-4516E5F21A02}" srcOrd="0" destOrd="0" presId="urn:microsoft.com/office/officeart/2011/layout/TabList"/>
    <dgm:cxn modelId="{E398A834-3EE2-4C03-A727-4234784959EC}" type="presParOf" srcId="{B14DC106-832B-474B-8DCA-F31ED0E1B003}" destId="{BA2C7BEF-95A7-4ACE-BC99-75D30E9FCFBB}" srcOrd="0" destOrd="0" presId="urn:microsoft.com/office/officeart/2011/layout/TabList"/>
    <dgm:cxn modelId="{BAB0F948-337C-4422-8401-386DE4EFD823}" type="presParOf" srcId="{BA2C7BEF-95A7-4ACE-BC99-75D30E9FCFBB}" destId="{07D0F82C-8195-432D-BC79-8C05A0C397ED}" srcOrd="0" destOrd="0" presId="urn:microsoft.com/office/officeart/2011/layout/TabList"/>
    <dgm:cxn modelId="{D0994EBF-C864-4414-B234-FBAB0FB6CDC9}" type="presParOf" srcId="{BA2C7BEF-95A7-4ACE-BC99-75D30E9FCFBB}" destId="{0DFD08EE-E155-437A-8238-2417E7B3EE9C}" srcOrd="1" destOrd="0" presId="urn:microsoft.com/office/officeart/2011/layout/TabList"/>
    <dgm:cxn modelId="{88405F75-AA3B-4D67-A77A-E0502BD32300}" type="presParOf" srcId="{BA2C7BEF-95A7-4ACE-BC99-75D30E9FCFBB}" destId="{00FC7FEF-3FEA-44D6-8AB1-DBD16409337A}" srcOrd="2" destOrd="0" presId="urn:microsoft.com/office/officeart/2011/layout/TabList"/>
    <dgm:cxn modelId="{4FF99D89-9DB5-487F-BBC7-27ED4352E476}" type="presParOf" srcId="{B14DC106-832B-474B-8DCA-F31ED0E1B003}" destId="{4C3AFE99-3E0B-4CF2-AF50-162AA7F4B921}" srcOrd="1" destOrd="0" presId="urn:microsoft.com/office/officeart/2011/layout/TabList"/>
    <dgm:cxn modelId="{A8788CAC-139C-4991-A2AD-264EF32ED0DE}" type="presParOf" srcId="{B14DC106-832B-474B-8DCA-F31ED0E1B003}" destId="{99C013B6-6950-4C45-B3C8-1D7CE69575E6}" srcOrd="2" destOrd="0" presId="urn:microsoft.com/office/officeart/2011/layout/TabList"/>
    <dgm:cxn modelId="{F9A08821-2387-4C2A-B9F9-40E391B366FA}" type="presParOf" srcId="{B14DC106-832B-474B-8DCA-F31ED0E1B003}" destId="{F513FCF4-B879-41FD-8156-BCD48D47F640}" srcOrd="3" destOrd="0" presId="urn:microsoft.com/office/officeart/2011/layout/TabList"/>
    <dgm:cxn modelId="{16A87D3B-C9D3-42C1-80F4-39E45621746B}" type="presParOf" srcId="{F513FCF4-B879-41FD-8156-BCD48D47F640}" destId="{279BD121-E677-4D9D-B871-49E1E8C8C4B3}" srcOrd="0" destOrd="0" presId="urn:microsoft.com/office/officeart/2011/layout/TabList"/>
    <dgm:cxn modelId="{3CA91BD2-98FD-4843-B84F-B10C9500049E}" type="presParOf" srcId="{F513FCF4-B879-41FD-8156-BCD48D47F640}" destId="{0A8DE0D8-588C-467B-85BE-DCBBE82A7358}" srcOrd="1" destOrd="0" presId="urn:microsoft.com/office/officeart/2011/layout/TabList"/>
    <dgm:cxn modelId="{B4EB6722-D7E8-404A-A3D2-ACD2EB85F021}" type="presParOf" srcId="{F513FCF4-B879-41FD-8156-BCD48D47F640}" destId="{B9349AB1-D88D-4339-A5DB-D4CB3F2FB6DC}" srcOrd="2" destOrd="0" presId="urn:microsoft.com/office/officeart/2011/layout/TabList"/>
    <dgm:cxn modelId="{EC643E74-9C2D-4DDB-BAF8-FF18501255CC}" type="presParOf" srcId="{B14DC106-832B-474B-8DCA-F31ED0E1B003}" destId="{915B89BD-D9B1-4089-9CF2-7E386C8B93C7}" srcOrd="4" destOrd="0" presId="urn:microsoft.com/office/officeart/2011/layout/TabList"/>
    <dgm:cxn modelId="{C37A9A50-F478-46C5-A0F7-7444868897FD}" type="presParOf" srcId="{B14DC106-832B-474B-8DCA-F31ED0E1B003}" destId="{F03E60F2-07C7-480F-8502-F47A0518D78C}" srcOrd="5" destOrd="0" presId="urn:microsoft.com/office/officeart/2011/layout/TabList"/>
    <dgm:cxn modelId="{459DB01E-619E-49B2-8054-122ED99A14A1}" type="presParOf" srcId="{B14DC106-832B-474B-8DCA-F31ED0E1B003}" destId="{8C98BFD4-A98F-4E91-849F-F7FC98BA9EB9}" srcOrd="6" destOrd="0" presId="urn:microsoft.com/office/officeart/2011/layout/TabList"/>
    <dgm:cxn modelId="{9F43A54D-F850-4108-A02A-DE5442366ADC}" type="presParOf" srcId="{8C98BFD4-A98F-4E91-849F-F7FC98BA9EB9}" destId="{49CCB906-2A89-48F7-9AD5-6A82AC8C2D11}" srcOrd="0" destOrd="0" presId="urn:microsoft.com/office/officeart/2011/layout/TabList"/>
    <dgm:cxn modelId="{6F9DE26D-5CEB-4808-9AB6-477CC51BC9A4}" type="presParOf" srcId="{8C98BFD4-A98F-4E91-849F-F7FC98BA9EB9}" destId="{555369D3-1988-4F7D-B536-2C115BEBFB81}" srcOrd="1" destOrd="0" presId="urn:microsoft.com/office/officeart/2011/layout/TabList"/>
    <dgm:cxn modelId="{29B01594-B125-41A3-907F-91575B784326}" type="presParOf" srcId="{8C98BFD4-A98F-4E91-849F-F7FC98BA9EB9}" destId="{C4B990EE-53F3-4C06-847F-38615E10320B}" srcOrd="2" destOrd="0" presId="urn:microsoft.com/office/officeart/2011/layout/TabList"/>
    <dgm:cxn modelId="{E3281D5F-C317-4858-A15E-9E9FBCFB098F}" type="presParOf" srcId="{B14DC106-832B-474B-8DCA-F31ED0E1B003}" destId="{CBC20179-07CF-4336-B679-4516E5F21A02}"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3A386D-9FE2-4EAC-9F4C-A08463EE8BE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B49CE9A-CB32-4721-A5FC-B8BBB3EFBBE8}">
      <dgm:prSet phldrT="[Text]" custT="1"/>
      <dgm:spPr>
        <a:solidFill>
          <a:schemeClr val="tx1"/>
        </a:solidFill>
      </dgm:spPr>
      <dgm:t>
        <a:bodyPr/>
        <a:lstStyle/>
        <a:p>
          <a:r>
            <a:rPr lang="en-US" sz="3600" dirty="0" smtClean="0"/>
            <a:t>            </a:t>
          </a:r>
          <a:r>
            <a:rPr lang="en-US" sz="2800" b="1" dirty="0" smtClean="0"/>
            <a:t>Speed of Transactions</a:t>
          </a:r>
          <a:br>
            <a:rPr lang="en-US" sz="2800" b="1" dirty="0" smtClean="0"/>
          </a:br>
          <a:r>
            <a:rPr lang="en-US" sz="3600" dirty="0" smtClean="0"/>
            <a:t>            </a:t>
          </a:r>
          <a:r>
            <a:rPr lang="en-US" sz="1800" b="1" dirty="0" smtClean="0"/>
            <a:t>No financial institution is needed because                          	 payments can be made person to person</a:t>
          </a:r>
          <a:endParaRPr lang="en-US" sz="1800" b="1" dirty="0"/>
        </a:p>
      </dgm:t>
    </dgm:pt>
    <dgm:pt modelId="{6D080E0D-12E1-4F88-9A32-4D187E50AD46}" type="parTrans" cxnId="{951BC625-D1C5-458A-973B-56CA0364E754}">
      <dgm:prSet/>
      <dgm:spPr/>
      <dgm:t>
        <a:bodyPr/>
        <a:lstStyle/>
        <a:p>
          <a:endParaRPr lang="en-US"/>
        </a:p>
      </dgm:t>
    </dgm:pt>
    <dgm:pt modelId="{4259FB42-14F7-4839-BA2A-C2614F878B42}" type="sibTrans" cxnId="{951BC625-D1C5-458A-973B-56CA0364E754}">
      <dgm:prSet/>
      <dgm:spPr/>
      <dgm:t>
        <a:bodyPr/>
        <a:lstStyle/>
        <a:p>
          <a:endParaRPr lang="en-US"/>
        </a:p>
      </dgm:t>
    </dgm:pt>
    <dgm:pt modelId="{DAD9614D-6940-47E7-BB7D-2A2C680FD4BD}">
      <dgm:prSet phldrT="[Text]" custT="1"/>
      <dgm:spPr>
        <a:solidFill>
          <a:schemeClr val="tx1"/>
        </a:solidFill>
      </dgm:spPr>
      <dgm:t>
        <a:bodyPr/>
        <a:lstStyle/>
        <a:p>
          <a:r>
            <a:rPr lang="en-US" sz="3600" dirty="0" smtClean="0"/>
            <a:t>          </a:t>
          </a:r>
          <a:r>
            <a:rPr lang="en-US" sz="2800" b="1" dirty="0" smtClean="0"/>
            <a:t>Engagement</a:t>
          </a:r>
          <a:r>
            <a:rPr lang="en-US" sz="3600" dirty="0" smtClean="0"/>
            <a:t/>
          </a:r>
          <a:br>
            <a:rPr lang="en-US" sz="3600" dirty="0" smtClean="0"/>
          </a:br>
          <a:r>
            <a:rPr lang="en-US" sz="3600" dirty="0" smtClean="0"/>
            <a:t>           </a:t>
          </a:r>
          <a:r>
            <a:rPr lang="en-US" sz="1800" b="1" dirty="0" smtClean="0"/>
            <a:t>Customers can earn brand loyalty rewards,</a:t>
          </a:r>
          <a:br>
            <a:rPr lang="en-US" sz="1800" b="1" dirty="0" smtClean="0"/>
          </a:br>
          <a:r>
            <a:rPr lang="en-US" sz="1800" b="1" dirty="0" smtClean="0"/>
            <a:t>	get paid for content</a:t>
          </a:r>
          <a:endParaRPr lang="en-US" sz="1800" b="1" dirty="0"/>
        </a:p>
      </dgm:t>
    </dgm:pt>
    <dgm:pt modelId="{A514C587-C066-4462-8683-ECD2A5ABD57D}" type="parTrans" cxnId="{E0F13C0E-55DC-4D7E-B45C-4657CF2B0F38}">
      <dgm:prSet/>
      <dgm:spPr/>
      <dgm:t>
        <a:bodyPr/>
        <a:lstStyle/>
        <a:p>
          <a:endParaRPr lang="en-US"/>
        </a:p>
      </dgm:t>
    </dgm:pt>
    <dgm:pt modelId="{5D824EA9-E224-4D08-ABD7-3528C4E9FE06}" type="sibTrans" cxnId="{E0F13C0E-55DC-4D7E-B45C-4657CF2B0F38}">
      <dgm:prSet/>
      <dgm:spPr/>
      <dgm:t>
        <a:bodyPr/>
        <a:lstStyle/>
        <a:p>
          <a:endParaRPr lang="en-US"/>
        </a:p>
      </dgm:t>
    </dgm:pt>
    <dgm:pt modelId="{EA88FBE7-8738-43D2-B72E-8FC7EAB00221}">
      <dgm:prSet phldrT="[Text]" custT="1"/>
      <dgm:spPr>
        <a:solidFill>
          <a:schemeClr val="tx1"/>
        </a:solidFill>
      </dgm:spPr>
      <dgm:t>
        <a:bodyPr/>
        <a:lstStyle/>
        <a:p>
          <a:r>
            <a:rPr lang="en-US" sz="3600" dirty="0" smtClean="0"/>
            <a:t>           </a:t>
          </a:r>
          <a:r>
            <a:rPr lang="en-US" sz="2800" b="1" dirty="0" smtClean="0"/>
            <a:t>Security &amp; Value</a:t>
          </a:r>
          <a:br>
            <a:rPr lang="en-US" sz="2800" b="1" dirty="0" smtClean="0"/>
          </a:br>
          <a:r>
            <a:rPr lang="en-US" sz="3600" dirty="0" smtClean="0"/>
            <a:t>            </a:t>
          </a:r>
          <a:r>
            <a:rPr lang="en-US" sz="1800" b="1" dirty="0" smtClean="0"/>
            <a:t>Records can’t be changed, can see proof </a:t>
          </a:r>
          <a:br>
            <a:rPr lang="en-US" sz="1800" b="1" dirty="0" smtClean="0"/>
          </a:br>
          <a:r>
            <a:rPr lang="en-US" sz="1800" b="1" dirty="0" smtClean="0"/>
            <a:t>	  of seller claims, online identity protected</a:t>
          </a:r>
          <a:br>
            <a:rPr lang="en-US" sz="1800" b="1" dirty="0" smtClean="0"/>
          </a:br>
          <a:r>
            <a:rPr lang="en-US" sz="1800" b="1" dirty="0" smtClean="0"/>
            <a:t> or faked </a:t>
          </a:r>
          <a:endParaRPr lang="en-US" sz="1800" b="1" dirty="0"/>
        </a:p>
      </dgm:t>
    </dgm:pt>
    <dgm:pt modelId="{B4B20071-BEF9-40EB-B7C2-41D9C3727773}" type="parTrans" cxnId="{3B20E48F-C17D-49C0-8775-A9AF2349A651}">
      <dgm:prSet/>
      <dgm:spPr/>
      <dgm:t>
        <a:bodyPr/>
        <a:lstStyle/>
        <a:p>
          <a:endParaRPr lang="en-US"/>
        </a:p>
      </dgm:t>
    </dgm:pt>
    <dgm:pt modelId="{FDCEA72F-4FFF-469B-95DD-12B2A0534250}" type="sibTrans" cxnId="{3B20E48F-C17D-49C0-8775-A9AF2349A651}">
      <dgm:prSet/>
      <dgm:spPr/>
      <dgm:t>
        <a:bodyPr/>
        <a:lstStyle/>
        <a:p>
          <a:endParaRPr lang="en-US"/>
        </a:p>
      </dgm:t>
    </dgm:pt>
    <dgm:pt modelId="{E6CCE4AA-D1F6-4CE1-B158-06BA034BBA37}" type="pres">
      <dgm:prSet presAssocID="{513A386D-9FE2-4EAC-9F4C-A08463EE8BE7}" presName="linear" presStyleCnt="0">
        <dgm:presLayoutVars>
          <dgm:dir/>
          <dgm:resizeHandles val="exact"/>
        </dgm:presLayoutVars>
      </dgm:prSet>
      <dgm:spPr/>
      <dgm:t>
        <a:bodyPr/>
        <a:lstStyle/>
        <a:p>
          <a:endParaRPr lang="en-US"/>
        </a:p>
      </dgm:t>
    </dgm:pt>
    <dgm:pt modelId="{99E653BC-1CC0-4C0B-A4F0-3F8675614BD9}" type="pres">
      <dgm:prSet presAssocID="{FB49CE9A-CB32-4721-A5FC-B8BBB3EFBBE8}" presName="comp" presStyleCnt="0"/>
      <dgm:spPr/>
    </dgm:pt>
    <dgm:pt modelId="{5F52A114-CE94-47B9-A68C-C4225A6DCAF4}" type="pres">
      <dgm:prSet presAssocID="{FB49CE9A-CB32-4721-A5FC-B8BBB3EFBBE8}" presName="box" presStyleLbl="node1" presStyleIdx="0" presStyleCnt="3" custScaleX="97591" custScaleY="144807" custLinFactNeighborX="-1921" custLinFactNeighborY="3538"/>
      <dgm:spPr/>
      <dgm:t>
        <a:bodyPr/>
        <a:lstStyle/>
        <a:p>
          <a:endParaRPr lang="en-US"/>
        </a:p>
      </dgm:t>
    </dgm:pt>
    <dgm:pt modelId="{6CCF49D3-DBFC-4AC1-B1E5-666B37CEC5A8}" type="pres">
      <dgm:prSet presAssocID="{FB49CE9A-CB32-4721-A5FC-B8BBB3EFBBE8}" presName="img" presStyleLbl="fgImgPlace1" presStyleIdx="0" presStyleCnt="3" custScaleX="207756" custScaleY="177996" custLinFactNeighborX="20852" custLinFactNeighborY="2420"/>
      <dgm:spPr>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dgm:spPr>
      <dgm:t>
        <a:bodyPr/>
        <a:lstStyle/>
        <a:p>
          <a:endParaRPr lang="en-US"/>
        </a:p>
      </dgm:t>
    </dgm:pt>
    <dgm:pt modelId="{E2A0AE7D-9962-4610-BAA5-D6DD0FC66C7F}" type="pres">
      <dgm:prSet presAssocID="{FB49CE9A-CB32-4721-A5FC-B8BBB3EFBBE8}" presName="text" presStyleLbl="node1" presStyleIdx="0" presStyleCnt="3">
        <dgm:presLayoutVars>
          <dgm:bulletEnabled val="1"/>
        </dgm:presLayoutVars>
      </dgm:prSet>
      <dgm:spPr/>
      <dgm:t>
        <a:bodyPr/>
        <a:lstStyle/>
        <a:p>
          <a:endParaRPr lang="en-US"/>
        </a:p>
      </dgm:t>
    </dgm:pt>
    <dgm:pt modelId="{5B053A41-A0B1-4A6C-839B-8CFA25523788}" type="pres">
      <dgm:prSet presAssocID="{4259FB42-14F7-4839-BA2A-C2614F878B42}" presName="spacer" presStyleCnt="0"/>
      <dgm:spPr/>
    </dgm:pt>
    <dgm:pt modelId="{4BB87F19-B0C7-4EA7-BC8A-207F37D42029}" type="pres">
      <dgm:prSet presAssocID="{DAD9614D-6940-47E7-BB7D-2A2C680FD4BD}" presName="comp" presStyleCnt="0"/>
      <dgm:spPr/>
    </dgm:pt>
    <dgm:pt modelId="{46DDDD48-0D42-455D-A391-7C29E36401AB}" type="pres">
      <dgm:prSet presAssocID="{DAD9614D-6940-47E7-BB7D-2A2C680FD4BD}" presName="box" presStyleLbl="node1" presStyleIdx="1" presStyleCnt="3" custScaleX="95753" custScaleY="123586" custLinFactNeighborX="-295" custLinFactNeighborY="-2607"/>
      <dgm:spPr/>
      <dgm:t>
        <a:bodyPr/>
        <a:lstStyle/>
        <a:p>
          <a:endParaRPr lang="en-US"/>
        </a:p>
      </dgm:t>
    </dgm:pt>
    <dgm:pt modelId="{87CC9D46-12E5-4942-91BB-B664EFAD8895}" type="pres">
      <dgm:prSet presAssocID="{DAD9614D-6940-47E7-BB7D-2A2C680FD4BD}" presName="img" presStyleLbl="fgImgPlace1" presStyleIdx="1" presStyleCnt="3" custScaleX="210144" custScaleY="166761" custLinFactNeighborX="16172" custLinFactNeighborY="-2042"/>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FD4774A3-B71C-4FF2-94D8-764477F25B10}" type="pres">
      <dgm:prSet presAssocID="{DAD9614D-6940-47E7-BB7D-2A2C680FD4BD}" presName="text" presStyleLbl="node1" presStyleIdx="1" presStyleCnt="3">
        <dgm:presLayoutVars>
          <dgm:bulletEnabled val="1"/>
        </dgm:presLayoutVars>
      </dgm:prSet>
      <dgm:spPr/>
      <dgm:t>
        <a:bodyPr/>
        <a:lstStyle/>
        <a:p>
          <a:endParaRPr lang="en-US"/>
        </a:p>
      </dgm:t>
    </dgm:pt>
    <dgm:pt modelId="{EDD5BA15-8D3F-4DE6-B471-51BEDD5D4E51}" type="pres">
      <dgm:prSet presAssocID="{5D824EA9-E224-4D08-ABD7-3528C4E9FE06}" presName="spacer" presStyleCnt="0"/>
      <dgm:spPr/>
    </dgm:pt>
    <dgm:pt modelId="{D03306F2-0C18-4A7B-894A-1809E48D6B49}" type="pres">
      <dgm:prSet presAssocID="{EA88FBE7-8738-43D2-B72E-8FC7EAB00221}" presName="comp" presStyleCnt="0"/>
      <dgm:spPr/>
    </dgm:pt>
    <dgm:pt modelId="{DDE3EBBB-8D41-494A-98DB-8D94F4040AEE}" type="pres">
      <dgm:prSet presAssocID="{EA88FBE7-8738-43D2-B72E-8FC7EAB00221}" presName="box" presStyleLbl="node1" presStyleIdx="2" presStyleCnt="3" custScaleX="96488" custScaleY="142027" custLinFactNeighborX="-1477"/>
      <dgm:spPr/>
      <dgm:t>
        <a:bodyPr/>
        <a:lstStyle/>
        <a:p>
          <a:endParaRPr lang="en-US"/>
        </a:p>
      </dgm:t>
    </dgm:pt>
    <dgm:pt modelId="{8DC19FAA-99B9-4339-9E86-8ECD133D703F}" type="pres">
      <dgm:prSet presAssocID="{EA88FBE7-8738-43D2-B72E-8FC7EAB00221}" presName="img" presStyleLbl="fgImgPlace1" presStyleIdx="2" presStyleCnt="3" custScaleX="217784" custScaleY="181142" custLinFactNeighborX="16469" custLinFactNeighborY="321"/>
      <dgm:spPr>
        <a:blipFill>
          <a:blip xmlns:r="http://schemas.openxmlformats.org/officeDocument/2006/relationships" r:embed="rId3">
            <a:extLst>
              <a:ext uri="{28A0092B-C50C-407E-A947-70E740481C1C}">
                <a14:useLocalDpi xmlns:a14="http://schemas.microsoft.com/office/drawing/2010/main" val="0"/>
              </a:ext>
            </a:extLst>
          </a:blip>
          <a:srcRect/>
          <a:stretch>
            <a:fillRect t="-33000" b="-33000"/>
          </a:stretch>
        </a:blipFill>
      </dgm:spPr>
      <dgm:t>
        <a:bodyPr/>
        <a:lstStyle/>
        <a:p>
          <a:endParaRPr lang="en-US"/>
        </a:p>
      </dgm:t>
    </dgm:pt>
    <dgm:pt modelId="{B472DB90-A362-40C1-943B-EB34B122EF1A}" type="pres">
      <dgm:prSet presAssocID="{EA88FBE7-8738-43D2-B72E-8FC7EAB00221}" presName="text" presStyleLbl="node1" presStyleIdx="2" presStyleCnt="3">
        <dgm:presLayoutVars>
          <dgm:bulletEnabled val="1"/>
        </dgm:presLayoutVars>
      </dgm:prSet>
      <dgm:spPr/>
      <dgm:t>
        <a:bodyPr/>
        <a:lstStyle/>
        <a:p>
          <a:endParaRPr lang="en-US"/>
        </a:p>
      </dgm:t>
    </dgm:pt>
  </dgm:ptLst>
  <dgm:cxnLst>
    <dgm:cxn modelId="{F70DCAB4-37DE-4E3E-B5EA-A88BED86DB82}" type="presOf" srcId="{FB49CE9A-CB32-4721-A5FC-B8BBB3EFBBE8}" destId="{E2A0AE7D-9962-4610-BAA5-D6DD0FC66C7F}" srcOrd="1" destOrd="0" presId="urn:microsoft.com/office/officeart/2005/8/layout/vList4"/>
    <dgm:cxn modelId="{1B06F37F-E4C9-4E44-AC9D-FDE78B9D2D00}" type="presOf" srcId="{513A386D-9FE2-4EAC-9F4C-A08463EE8BE7}" destId="{E6CCE4AA-D1F6-4CE1-B158-06BA034BBA37}" srcOrd="0" destOrd="0" presId="urn:microsoft.com/office/officeart/2005/8/layout/vList4"/>
    <dgm:cxn modelId="{E0F13C0E-55DC-4D7E-B45C-4657CF2B0F38}" srcId="{513A386D-9FE2-4EAC-9F4C-A08463EE8BE7}" destId="{DAD9614D-6940-47E7-BB7D-2A2C680FD4BD}" srcOrd="1" destOrd="0" parTransId="{A514C587-C066-4462-8683-ECD2A5ABD57D}" sibTransId="{5D824EA9-E224-4D08-ABD7-3528C4E9FE06}"/>
    <dgm:cxn modelId="{4B6B1134-0AD7-4CF1-89AF-869703AF69ED}" type="presOf" srcId="{DAD9614D-6940-47E7-BB7D-2A2C680FD4BD}" destId="{46DDDD48-0D42-455D-A391-7C29E36401AB}" srcOrd="0" destOrd="0" presId="urn:microsoft.com/office/officeart/2005/8/layout/vList4"/>
    <dgm:cxn modelId="{951BC625-D1C5-458A-973B-56CA0364E754}" srcId="{513A386D-9FE2-4EAC-9F4C-A08463EE8BE7}" destId="{FB49CE9A-CB32-4721-A5FC-B8BBB3EFBBE8}" srcOrd="0" destOrd="0" parTransId="{6D080E0D-12E1-4F88-9A32-4D187E50AD46}" sibTransId="{4259FB42-14F7-4839-BA2A-C2614F878B42}"/>
    <dgm:cxn modelId="{90189736-8094-4FBA-A5D0-BEB3327800B9}" type="presOf" srcId="{DAD9614D-6940-47E7-BB7D-2A2C680FD4BD}" destId="{FD4774A3-B71C-4FF2-94D8-764477F25B10}" srcOrd="1" destOrd="0" presId="urn:microsoft.com/office/officeart/2005/8/layout/vList4"/>
    <dgm:cxn modelId="{091A12CE-948E-4BFC-8828-54CDD2E1879B}" type="presOf" srcId="{EA88FBE7-8738-43D2-B72E-8FC7EAB00221}" destId="{DDE3EBBB-8D41-494A-98DB-8D94F4040AEE}" srcOrd="0" destOrd="0" presId="urn:microsoft.com/office/officeart/2005/8/layout/vList4"/>
    <dgm:cxn modelId="{3B20E48F-C17D-49C0-8775-A9AF2349A651}" srcId="{513A386D-9FE2-4EAC-9F4C-A08463EE8BE7}" destId="{EA88FBE7-8738-43D2-B72E-8FC7EAB00221}" srcOrd="2" destOrd="0" parTransId="{B4B20071-BEF9-40EB-B7C2-41D9C3727773}" sibTransId="{FDCEA72F-4FFF-469B-95DD-12B2A0534250}"/>
    <dgm:cxn modelId="{AEA6539F-0B35-4AF4-ACC5-F8237CA42E36}" type="presOf" srcId="{EA88FBE7-8738-43D2-B72E-8FC7EAB00221}" destId="{B472DB90-A362-40C1-943B-EB34B122EF1A}" srcOrd="1" destOrd="0" presId="urn:microsoft.com/office/officeart/2005/8/layout/vList4"/>
    <dgm:cxn modelId="{907DB66E-A8DF-4074-898C-C52D33051F8D}" type="presOf" srcId="{FB49CE9A-CB32-4721-A5FC-B8BBB3EFBBE8}" destId="{5F52A114-CE94-47B9-A68C-C4225A6DCAF4}" srcOrd="0" destOrd="0" presId="urn:microsoft.com/office/officeart/2005/8/layout/vList4"/>
    <dgm:cxn modelId="{1EA8829F-DB2A-42A9-AFA4-4E674FF32C11}" type="presParOf" srcId="{E6CCE4AA-D1F6-4CE1-B158-06BA034BBA37}" destId="{99E653BC-1CC0-4C0B-A4F0-3F8675614BD9}" srcOrd="0" destOrd="0" presId="urn:microsoft.com/office/officeart/2005/8/layout/vList4"/>
    <dgm:cxn modelId="{344D9D9E-C820-445E-9CD8-965F3C0C30C2}" type="presParOf" srcId="{99E653BC-1CC0-4C0B-A4F0-3F8675614BD9}" destId="{5F52A114-CE94-47B9-A68C-C4225A6DCAF4}" srcOrd="0" destOrd="0" presId="urn:microsoft.com/office/officeart/2005/8/layout/vList4"/>
    <dgm:cxn modelId="{93E7AECF-0BC5-48EF-AD96-96FFCED6B027}" type="presParOf" srcId="{99E653BC-1CC0-4C0B-A4F0-3F8675614BD9}" destId="{6CCF49D3-DBFC-4AC1-B1E5-666B37CEC5A8}" srcOrd="1" destOrd="0" presId="urn:microsoft.com/office/officeart/2005/8/layout/vList4"/>
    <dgm:cxn modelId="{088EB7DE-5A31-4C56-BB51-249EACFA0308}" type="presParOf" srcId="{99E653BC-1CC0-4C0B-A4F0-3F8675614BD9}" destId="{E2A0AE7D-9962-4610-BAA5-D6DD0FC66C7F}" srcOrd="2" destOrd="0" presId="urn:microsoft.com/office/officeart/2005/8/layout/vList4"/>
    <dgm:cxn modelId="{EAC58D36-4D96-4BF2-9695-A1B122952EF4}" type="presParOf" srcId="{E6CCE4AA-D1F6-4CE1-B158-06BA034BBA37}" destId="{5B053A41-A0B1-4A6C-839B-8CFA25523788}" srcOrd="1" destOrd="0" presId="urn:microsoft.com/office/officeart/2005/8/layout/vList4"/>
    <dgm:cxn modelId="{0C5CCE97-D9D5-401B-AE44-8211BB024430}" type="presParOf" srcId="{E6CCE4AA-D1F6-4CE1-B158-06BA034BBA37}" destId="{4BB87F19-B0C7-4EA7-BC8A-207F37D42029}" srcOrd="2" destOrd="0" presId="urn:microsoft.com/office/officeart/2005/8/layout/vList4"/>
    <dgm:cxn modelId="{CB45D3CB-3E28-434F-9181-B1ED711B1DF9}" type="presParOf" srcId="{4BB87F19-B0C7-4EA7-BC8A-207F37D42029}" destId="{46DDDD48-0D42-455D-A391-7C29E36401AB}" srcOrd="0" destOrd="0" presId="urn:microsoft.com/office/officeart/2005/8/layout/vList4"/>
    <dgm:cxn modelId="{FF8999E7-5ED5-491F-96C9-D72CF1E76651}" type="presParOf" srcId="{4BB87F19-B0C7-4EA7-BC8A-207F37D42029}" destId="{87CC9D46-12E5-4942-91BB-B664EFAD8895}" srcOrd="1" destOrd="0" presId="urn:microsoft.com/office/officeart/2005/8/layout/vList4"/>
    <dgm:cxn modelId="{2DEC3496-F940-4B7C-8012-AF40270CAE5B}" type="presParOf" srcId="{4BB87F19-B0C7-4EA7-BC8A-207F37D42029}" destId="{FD4774A3-B71C-4FF2-94D8-764477F25B10}" srcOrd="2" destOrd="0" presId="urn:microsoft.com/office/officeart/2005/8/layout/vList4"/>
    <dgm:cxn modelId="{DDEDDCA6-6483-43F8-AA7E-6D0A6E1BD0EF}" type="presParOf" srcId="{E6CCE4AA-D1F6-4CE1-B158-06BA034BBA37}" destId="{EDD5BA15-8D3F-4DE6-B471-51BEDD5D4E51}" srcOrd="3" destOrd="0" presId="urn:microsoft.com/office/officeart/2005/8/layout/vList4"/>
    <dgm:cxn modelId="{04CB5269-BB68-4A5D-9CC7-3591F299D790}" type="presParOf" srcId="{E6CCE4AA-D1F6-4CE1-B158-06BA034BBA37}" destId="{D03306F2-0C18-4A7B-894A-1809E48D6B49}" srcOrd="4" destOrd="0" presId="urn:microsoft.com/office/officeart/2005/8/layout/vList4"/>
    <dgm:cxn modelId="{349FA0C6-95FB-4A54-8BC0-49600406E834}" type="presParOf" srcId="{D03306F2-0C18-4A7B-894A-1809E48D6B49}" destId="{DDE3EBBB-8D41-494A-98DB-8D94F4040AEE}" srcOrd="0" destOrd="0" presId="urn:microsoft.com/office/officeart/2005/8/layout/vList4"/>
    <dgm:cxn modelId="{DDF26243-25C1-45D1-867A-FC3F949C9B6F}" type="presParOf" srcId="{D03306F2-0C18-4A7B-894A-1809E48D6B49}" destId="{8DC19FAA-99B9-4339-9E86-8ECD133D703F}" srcOrd="1" destOrd="0" presId="urn:microsoft.com/office/officeart/2005/8/layout/vList4"/>
    <dgm:cxn modelId="{40B4B0F3-CE12-4B54-8BDD-031CC9C4234A}" type="presParOf" srcId="{D03306F2-0C18-4A7B-894A-1809E48D6B49}" destId="{B472DB90-A362-40C1-943B-EB34B122EF1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54CED-EB01-4E86-AD5A-3F3881DBF569}">
      <dsp:nvSpPr>
        <dsp:cNvPr id="0" name=""/>
        <dsp:cNvSpPr/>
      </dsp:nvSpPr>
      <dsp:spPr>
        <a:xfrm>
          <a:off x="2621337" y="-120527"/>
          <a:ext cx="2030072" cy="1347128"/>
        </a:xfrm>
        <a:prstGeom prst="roundRect">
          <a:avLst/>
        </a:prstGeom>
        <a:solidFill>
          <a:srgbClr val="CC99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tx1"/>
              </a:solidFill>
            </a:rPr>
            <a:t>Blockchain</a:t>
          </a:r>
          <a:r>
            <a:rPr lang="en-US" sz="1400" b="1" kern="1200" dirty="0" smtClean="0">
              <a:solidFill>
                <a:schemeClr val="tx1"/>
              </a:solidFill>
            </a:rPr>
            <a:t> will deliver $176 billion in value to businesses by 2025 and $3.1 trillion by 2030.</a:t>
          </a:r>
          <a:br>
            <a:rPr lang="en-US" sz="1400" b="1" kern="1200" dirty="0" smtClean="0">
              <a:solidFill>
                <a:schemeClr val="tx1"/>
              </a:solidFill>
            </a:rPr>
          </a:br>
          <a:r>
            <a:rPr lang="en-US" sz="1400" b="1" i="1" kern="1200" dirty="0" smtClean="0">
              <a:solidFill>
                <a:schemeClr val="tx1"/>
              </a:solidFill>
            </a:rPr>
            <a:t>Gartner</a:t>
          </a:r>
          <a:endParaRPr lang="en-US" sz="1400" b="1" i="1" kern="1200" dirty="0">
            <a:solidFill>
              <a:schemeClr val="tx1"/>
            </a:solidFill>
          </a:endParaRPr>
        </a:p>
      </dsp:txBody>
      <dsp:txXfrm>
        <a:off x="2687098" y="-54766"/>
        <a:ext cx="1898550" cy="1215606"/>
      </dsp:txXfrm>
    </dsp:sp>
    <dsp:sp modelId="{A2D3761F-A747-4316-A0D2-FCA21DC4EEE6}">
      <dsp:nvSpPr>
        <dsp:cNvPr id="0" name=""/>
        <dsp:cNvSpPr/>
      </dsp:nvSpPr>
      <dsp:spPr>
        <a:xfrm>
          <a:off x="1503024" y="553036"/>
          <a:ext cx="4266699" cy="4266699"/>
        </a:xfrm>
        <a:custGeom>
          <a:avLst/>
          <a:gdLst/>
          <a:ahLst/>
          <a:cxnLst/>
          <a:rect l="0" t="0" r="0" b="0"/>
          <a:pathLst>
            <a:path>
              <a:moveTo>
                <a:pt x="3154559" y="260301"/>
              </a:moveTo>
              <a:arcTo wR="2133349" hR="2133349" stAng="17915987" swAng="1114610"/>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842B6A-8D68-4208-96C2-EF4D08C5D291}">
      <dsp:nvSpPr>
        <dsp:cNvPr id="0" name=""/>
        <dsp:cNvSpPr/>
      </dsp:nvSpPr>
      <dsp:spPr>
        <a:xfrm>
          <a:off x="4588627" y="1241422"/>
          <a:ext cx="2153364" cy="1571445"/>
        </a:xfrm>
        <a:prstGeom prst="roundRect">
          <a:avLst/>
        </a:prstGeom>
        <a:solidFill>
          <a:schemeClr val="accent6">
            <a:lumMod val="40000"/>
            <a:lumOff val="6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rPr>
            <a:t>The global market size for </a:t>
          </a:r>
          <a:r>
            <a:rPr lang="en-US" sz="1400" b="1" i="0" kern="1200" dirty="0" err="1" smtClean="0">
              <a:solidFill>
                <a:schemeClr val="tx1"/>
              </a:solidFill>
            </a:rPr>
            <a:t>blockchain</a:t>
          </a:r>
          <a:r>
            <a:rPr lang="en-US" sz="1400" b="1" i="0" kern="1200" dirty="0" smtClean="0">
              <a:solidFill>
                <a:schemeClr val="tx1"/>
              </a:solidFill>
            </a:rPr>
            <a:t> technology is expected to achieve a 42.8% annual compound growth rate until 2022.</a:t>
          </a:r>
          <a:br>
            <a:rPr lang="en-US" sz="1400" b="1" i="0" kern="1200" dirty="0" smtClean="0">
              <a:solidFill>
                <a:schemeClr val="tx1"/>
              </a:solidFill>
            </a:rPr>
          </a:br>
          <a:r>
            <a:rPr lang="en-US" sz="1400" b="1" i="1" kern="1200" dirty="0" err="1" smtClean="0">
              <a:solidFill>
                <a:schemeClr val="tx1"/>
              </a:solidFill>
            </a:rPr>
            <a:t>Netscribes</a:t>
          </a:r>
          <a:r>
            <a:rPr lang="en-US" sz="1400" b="1" i="1" kern="1200" dirty="0" smtClean="0">
              <a:solidFill>
                <a:schemeClr val="tx1"/>
              </a:solidFill>
            </a:rPr>
            <a:t>, Inc. </a:t>
          </a:r>
          <a:endParaRPr lang="en-US" sz="1400" b="1" i="1" kern="1200" dirty="0">
            <a:solidFill>
              <a:schemeClr val="tx1"/>
            </a:solidFill>
          </a:endParaRPr>
        </a:p>
      </dsp:txBody>
      <dsp:txXfrm>
        <a:off x="4665339" y="1318134"/>
        <a:ext cx="1999940" cy="1418021"/>
      </dsp:txXfrm>
    </dsp:sp>
    <dsp:sp modelId="{91515715-7727-4DE3-8760-FE17528631AE}">
      <dsp:nvSpPr>
        <dsp:cNvPr id="0" name=""/>
        <dsp:cNvSpPr/>
      </dsp:nvSpPr>
      <dsp:spPr>
        <a:xfrm>
          <a:off x="1503024" y="553036"/>
          <a:ext cx="4266699" cy="4266699"/>
        </a:xfrm>
        <a:custGeom>
          <a:avLst/>
          <a:gdLst/>
          <a:ahLst/>
          <a:cxnLst/>
          <a:rect l="0" t="0" r="0" b="0"/>
          <a:pathLst>
            <a:path>
              <a:moveTo>
                <a:pt x="4262374" y="2269112"/>
              </a:moveTo>
              <a:arcTo wR="2133349" hR="2133349" stAng="218921" swAng="1480648"/>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FF5CE2-991C-4D78-9485-4100A82B844B}">
      <dsp:nvSpPr>
        <dsp:cNvPr id="0" name=""/>
        <dsp:cNvSpPr/>
      </dsp:nvSpPr>
      <dsp:spPr>
        <a:xfrm>
          <a:off x="3802570" y="3706815"/>
          <a:ext cx="2175509" cy="1410973"/>
        </a:xfrm>
        <a:prstGeom prst="roundRect">
          <a:avLst/>
        </a:prstGeom>
        <a:solidFill>
          <a:srgbClr val="FFCC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The number of </a:t>
          </a:r>
          <a:r>
            <a:rPr lang="en-US" sz="1400" b="1" kern="1200" dirty="0" err="1" smtClean="0">
              <a:solidFill>
                <a:schemeClr val="tx1"/>
              </a:solidFill>
            </a:rPr>
            <a:t>blockchain</a:t>
          </a:r>
          <a:r>
            <a:rPr lang="en-US" sz="1400" b="1" kern="1200" dirty="0" smtClean="0">
              <a:solidFill>
                <a:schemeClr val="tx1"/>
              </a:solidFill>
            </a:rPr>
            <a:t> developers and consultants will increase by 10x by 2021.</a:t>
          </a:r>
          <a:br>
            <a:rPr lang="en-US" sz="1400" b="1" kern="1200" dirty="0" smtClean="0">
              <a:solidFill>
                <a:schemeClr val="tx1"/>
              </a:solidFill>
            </a:rPr>
          </a:br>
          <a:r>
            <a:rPr lang="en-US" sz="1400" b="1" i="1" kern="1200" dirty="0" smtClean="0">
              <a:solidFill>
                <a:schemeClr val="tx1"/>
              </a:solidFill>
            </a:rPr>
            <a:t>IDC</a:t>
          </a:r>
          <a:endParaRPr lang="en-US" sz="1400" b="1" i="1" kern="1200" dirty="0">
            <a:solidFill>
              <a:schemeClr val="tx1"/>
            </a:solidFill>
          </a:endParaRPr>
        </a:p>
      </dsp:txBody>
      <dsp:txXfrm>
        <a:off x="3871448" y="3775693"/>
        <a:ext cx="2037753" cy="1273217"/>
      </dsp:txXfrm>
    </dsp:sp>
    <dsp:sp modelId="{E055B7FB-8827-4CC3-A941-75F334909171}">
      <dsp:nvSpPr>
        <dsp:cNvPr id="0" name=""/>
        <dsp:cNvSpPr/>
      </dsp:nvSpPr>
      <dsp:spPr>
        <a:xfrm>
          <a:off x="1503024" y="553036"/>
          <a:ext cx="4266699" cy="4266699"/>
        </a:xfrm>
        <a:custGeom>
          <a:avLst/>
          <a:gdLst/>
          <a:ahLst/>
          <a:cxnLst/>
          <a:rect l="0" t="0" r="0" b="0"/>
          <a:pathLst>
            <a:path>
              <a:moveTo>
                <a:pt x="2296260" y="4260469"/>
              </a:moveTo>
              <a:arcTo wR="2133349" hR="2133349" stAng="5137224" swAng="52089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C39CB-4E81-4C43-BFC6-2CE7650FA62C}">
      <dsp:nvSpPr>
        <dsp:cNvPr id="0" name=""/>
        <dsp:cNvSpPr/>
      </dsp:nvSpPr>
      <dsp:spPr>
        <a:xfrm>
          <a:off x="1291784" y="3701866"/>
          <a:ext cx="2181275" cy="1420872"/>
        </a:xfrm>
        <a:prstGeom prst="roundRect">
          <a:avLst/>
        </a:prstGeom>
        <a:solidFill>
          <a:schemeClr val="accent1">
            <a:lumMod val="40000"/>
            <a:lumOff val="6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1 of 3 C-level executives use or are considering adopting </a:t>
          </a:r>
          <a:r>
            <a:rPr lang="en-US" sz="1400" b="1" kern="1200" dirty="0" err="1" smtClean="0">
              <a:solidFill>
                <a:schemeClr val="tx1"/>
              </a:solidFill>
            </a:rPr>
            <a:t>blockchain</a:t>
          </a:r>
          <a:r>
            <a:rPr lang="en-US" sz="1400" b="1" kern="1200" dirty="0" smtClean="0">
              <a:solidFill>
                <a:schemeClr val="tx1"/>
              </a:solidFill>
            </a:rPr>
            <a:t> technology for their organization.</a:t>
          </a:r>
          <a:br>
            <a:rPr lang="en-US" sz="1400" b="1" kern="1200" dirty="0" smtClean="0">
              <a:solidFill>
                <a:schemeClr val="tx1"/>
              </a:solidFill>
            </a:rPr>
          </a:br>
          <a:r>
            <a:rPr lang="en-US" sz="1400" b="1" i="1" kern="1200" dirty="0" smtClean="0">
              <a:solidFill>
                <a:schemeClr val="tx1"/>
              </a:solidFill>
            </a:rPr>
            <a:t>IBM Study</a:t>
          </a:r>
          <a:endParaRPr lang="en-US" sz="1400" b="1" i="1" kern="1200" dirty="0">
            <a:solidFill>
              <a:schemeClr val="tx1"/>
            </a:solidFill>
          </a:endParaRPr>
        </a:p>
      </dsp:txBody>
      <dsp:txXfrm>
        <a:off x="1361145" y="3771227"/>
        <a:ext cx="2042553" cy="1282150"/>
      </dsp:txXfrm>
    </dsp:sp>
    <dsp:sp modelId="{D8458CDD-C44A-46DA-909C-036E5A017EBA}">
      <dsp:nvSpPr>
        <dsp:cNvPr id="0" name=""/>
        <dsp:cNvSpPr/>
      </dsp:nvSpPr>
      <dsp:spPr>
        <a:xfrm>
          <a:off x="1503024" y="553036"/>
          <a:ext cx="4266699" cy="4266699"/>
        </a:xfrm>
        <a:custGeom>
          <a:avLst/>
          <a:gdLst/>
          <a:ahLst/>
          <a:cxnLst/>
          <a:rect l="0" t="0" r="0" b="0"/>
          <a:pathLst>
            <a:path>
              <a:moveTo>
                <a:pt x="252923" y="3140909"/>
              </a:moveTo>
              <a:arcTo wR="2133349" hR="2133349" stAng="9109017" swAng="1431536"/>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9D9FE9-1AB5-4E6D-8EC9-8535BA24BA99}">
      <dsp:nvSpPr>
        <dsp:cNvPr id="0" name=""/>
        <dsp:cNvSpPr/>
      </dsp:nvSpPr>
      <dsp:spPr>
        <a:xfrm>
          <a:off x="493389" y="1216024"/>
          <a:ext cx="2228095" cy="1622241"/>
        </a:xfrm>
        <a:prstGeom prst="roundRect">
          <a:avLst/>
        </a:prstGeom>
        <a:solidFill>
          <a:srgbClr val="FF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Global spending on </a:t>
          </a:r>
          <a:r>
            <a:rPr lang="en-US" sz="1400" b="1" kern="1200" dirty="0" err="1" smtClean="0">
              <a:solidFill>
                <a:schemeClr val="tx1"/>
              </a:solidFill>
            </a:rPr>
            <a:t>blockchain</a:t>
          </a:r>
          <a:r>
            <a:rPr lang="en-US" sz="1400" b="1" kern="1200" dirty="0" smtClean="0">
              <a:solidFill>
                <a:schemeClr val="tx1"/>
              </a:solidFill>
            </a:rPr>
            <a:t> is forecasted to grow from $1.8 billion in 2018 to $8.1 billion in 2021.</a:t>
          </a:r>
          <a:br>
            <a:rPr lang="en-US" sz="1400" b="1" kern="1200" dirty="0" smtClean="0">
              <a:solidFill>
                <a:schemeClr val="tx1"/>
              </a:solidFill>
            </a:rPr>
          </a:br>
          <a:r>
            <a:rPr lang="en-US" sz="1400" b="1" i="1" kern="1200" dirty="0" smtClean="0">
              <a:solidFill>
                <a:schemeClr val="tx1"/>
              </a:solidFill>
            </a:rPr>
            <a:t>IDC</a:t>
          </a:r>
          <a:endParaRPr lang="en-US" sz="1400" b="1" i="1" kern="1200" dirty="0">
            <a:solidFill>
              <a:schemeClr val="tx1"/>
            </a:solidFill>
          </a:endParaRPr>
        </a:p>
      </dsp:txBody>
      <dsp:txXfrm>
        <a:off x="572580" y="1295215"/>
        <a:ext cx="2069713" cy="1463859"/>
      </dsp:txXfrm>
    </dsp:sp>
    <dsp:sp modelId="{00B0017C-945D-4611-8480-7E504EB20DA8}">
      <dsp:nvSpPr>
        <dsp:cNvPr id="0" name=""/>
        <dsp:cNvSpPr/>
      </dsp:nvSpPr>
      <dsp:spPr>
        <a:xfrm>
          <a:off x="1503024" y="553036"/>
          <a:ext cx="4266699" cy="4266699"/>
        </a:xfrm>
        <a:custGeom>
          <a:avLst/>
          <a:gdLst/>
          <a:ahLst/>
          <a:cxnLst/>
          <a:rect l="0" t="0" r="0" b="0"/>
          <a:pathLst>
            <a:path>
              <a:moveTo>
                <a:pt x="592253" y="658153"/>
              </a:moveTo>
              <a:arcTo wR="2133349" hR="2133349" stAng="13424905" swAng="1059662"/>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F4A5-1DD1-4845-9348-70450920F903}">
      <dsp:nvSpPr>
        <dsp:cNvPr id="0" name=""/>
        <dsp:cNvSpPr/>
      </dsp:nvSpPr>
      <dsp:spPr>
        <a:xfrm>
          <a:off x="957262"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9F22C-1BD6-43D2-857B-59D9028250C9}">
      <dsp:nvSpPr>
        <dsp:cNvPr id="0" name=""/>
        <dsp:cNvSpPr/>
      </dsp:nvSpPr>
      <dsp:spPr>
        <a:xfrm>
          <a:off x="1054298" y="504586"/>
          <a:ext cx="1837278" cy="15719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146F9-0ACD-484D-8BEE-5DF451221761}">
      <dsp:nvSpPr>
        <dsp:cNvPr id="0" name=""/>
        <dsp:cNvSpPr/>
      </dsp:nvSpPr>
      <dsp:spPr>
        <a:xfrm>
          <a:off x="1054298"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Faster, more economical fund transfers, secure records</a:t>
          </a:r>
          <a:endParaRPr lang="en-US" sz="1600" kern="1200" dirty="0"/>
        </a:p>
      </dsp:txBody>
      <dsp:txXfrm>
        <a:off x="1054298" y="2076568"/>
        <a:ext cx="1837278" cy="1804868"/>
      </dsp:txXfrm>
    </dsp:sp>
    <dsp:sp modelId="{F7489FFE-2470-4B48-B97A-92BCDDDAA53F}">
      <dsp:nvSpPr>
        <dsp:cNvPr id="0" name=""/>
        <dsp:cNvSpPr/>
      </dsp:nvSpPr>
      <dsp:spPr>
        <a:xfrm>
          <a:off x="957262"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1">
                  <a:lumMod val="60000"/>
                  <a:lumOff val="40000"/>
                </a:schemeClr>
              </a:solidFill>
            </a:rPr>
            <a:t>Banking</a:t>
          </a:r>
          <a:endParaRPr lang="en-US" sz="2100" b="1" kern="1200" dirty="0">
            <a:solidFill>
              <a:schemeClr val="accent1">
                <a:lumMod val="60000"/>
                <a:lumOff val="40000"/>
              </a:schemeClr>
            </a:solidFill>
          </a:endParaRPr>
        </a:p>
      </dsp:txBody>
      <dsp:txXfrm>
        <a:off x="957262" y="0"/>
        <a:ext cx="1940718" cy="388143"/>
      </dsp:txXfrm>
    </dsp:sp>
    <dsp:sp modelId="{08F863AF-73E6-4364-A9FE-51DC8BBD8795}">
      <dsp:nvSpPr>
        <dsp:cNvPr id="0" name=""/>
        <dsp:cNvSpPr/>
      </dsp:nvSpPr>
      <dsp:spPr>
        <a:xfrm>
          <a:off x="3327796"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0058B-F8AE-415A-92E1-53ED4CBE3FD4}">
      <dsp:nvSpPr>
        <dsp:cNvPr id="0" name=""/>
        <dsp:cNvSpPr/>
      </dsp:nvSpPr>
      <dsp:spPr>
        <a:xfrm>
          <a:off x="3424832" y="504586"/>
          <a:ext cx="1837278" cy="15719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1EAB4-5DF2-407B-88B3-1EFACE9F75AC}">
      <dsp:nvSpPr>
        <dsp:cNvPr id="0" name=""/>
        <dsp:cNvSpPr/>
      </dsp:nvSpPr>
      <dsp:spPr>
        <a:xfrm>
          <a:off x="3424832"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Safe transfer of patient medical records, secure storage of patient data</a:t>
          </a:r>
          <a:endParaRPr lang="en-US" sz="1600" kern="1200" dirty="0"/>
        </a:p>
      </dsp:txBody>
      <dsp:txXfrm>
        <a:off x="3424832" y="2076568"/>
        <a:ext cx="1837278" cy="1804868"/>
      </dsp:txXfrm>
    </dsp:sp>
    <dsp:sp modelId="{2D09B427-0845-4303-AB9F-A2CF1885719E}">
      <dsp:nvSpPr>
        <dsp:cNvPr id="0" name=""/>
        <dsp:cNvSpPr/>
      </dsp:nvSpPr>
      <dsp:spPr>
        <a:xfrm>
          <a:off x="3365893"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6">
                  <a:lumMod val="60000"/>
                  <a:lumOff val="40000"/>
                </a:schemeClr>
              </a:solidFill>
            </a:rPr>
            <a:t>Healthcare</a:t>
          </a:r>
          <a:endParaRPr lang="en-US" sz="2100" b="1" kern="1200" dirty="0">
            <a:solidFill>
              <a:schemeClr val="accent6">
                <a:lumMod val="60000"/>
                <a:lumOff val="40000"/>
              </a:schemeClr>
            </a:solidFill>
          </a:endParaRPr>
        </a:p>
      </dsp:txBody>
      <dsp:txXfrm>
        <a:off x="3365893" y="0"/>
        <a:ext cx="1940718" cy="388143"/>
      </dsp:txXfrm>
    </dsp:sp>
    <dsp:sp modelId="{4FBE6813-4B3F-4946-B854-D7E248C27BF3}">
      <dsp:nvSpPr>
        <dsp:cNvPr id="0" name=""/>
        <dsp:cNvSpPr/>
      </dsp:nvSpPr>
      <dsp:spPr>
        <a:xfrm>
          <a:off x="5698330"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43C62-FBF4-4537-9CB7-FA55E9200DA3}">
      <dsp:nvSpPr>
        <dsp:cNvPr id="0" name=""/>
        <dsp:cNvSpPr/>
      </dsp:nvSpPr>
      <dsp:spPr>
        <a:xfrm>
          <a:off x="5795366" y="504586"/>
          <a:ext cx="1837278" cy="157198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B804B-D57F-4B02-8C75-EB3003EEA8B8}">
      <dsp:nvSpPr>
        <dsp:cNvPr id="0" name=""/>
        <dsp:cNvSpPr/>
      </dsp:nvSpPr>
      <dsp:spPr>
        <a:xfrm>
          <a:off x="5795366"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Use of data to create media plans for target audiences, reconciling reporting to advertisers</a:t>
          </a:r>
          <a:endParaRPr lang="en-US" sz="1600" kern="1200" dirty="0"/>
        </a:p>
      </dsp:txBody>
      <dsp:txXfrm>
        <a:off x="5795366" y="2076568"/>
        <a:ext cx="1837278" cy="1804868"/>
      </dsp:txXfrm>
    </dsp:sp>
    <dsp:sp modelId="{5FB5BFE5-A849-48A6-94F1-76161974CAFE}">
      <dsp:nvSpPr>
        <dsp:cNvPr id="0" name=""/>
        <dsp:cNvSpPr/>
      </dsp:nvSpPr>
      <dsp:spPr>
        <a:xfrm>
          <a:off x="5698330"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C000"/>
              </a:solidFill>
            </a:rPr>
            <a:t>Entertainment</a:t>
          </a:r>
          <a:endParaRPr lang="en-US" sz="2100" b="1" kern="1200" dirty="0">
            <a:solidFill>
              <a:srgbClr val="FFC000"/>
            </a:solidFill>
          </a:endParaRPr>
        </a:p>
      </dsp:txBody>
      <dsp:txXfrm>
        <a:off x="5698330" y="0"/>
        <a:ext cx="1940718" cy="388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F4A5-1DD1-4845-9348-70450920F903}">
      <dsp:nvSpPr>
        <dsp:cNvPr id="0" name=""/>
        <dsp:cNvSpPr/>
      </dsp:nvSpPr>
      <dsp:spPr>
        <a:xfrm>
          <a:off x="957262"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9F22C-1BD6-43D2-857B-59D9028250C9}">
      <dsp:nvSpPr>
        <dsp:cNvPr id="0" name=""/>
        <dsp:cNvSpPr/>
      </dsp:nvSpPr>
      <dsp:spPr>
        <a:xfrm>
          <a:off x="1054298" y="504586"/>
          <a:ext cx="1837278" cy="15719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146F9-0ACD-484D-8BEE-5DF451221761}">
      <dsp:nvSpPr>
        <dsp:cNvPr id="0" name=""/>
        <dsp:cNvSpPr/>
      </dsp:nvSpPr>
      <dsp:spPr>
        <a:xfrm>
          <a:off x="1054298"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Supply chain management and tracking</a:t>
          </a:r>
          <a:endParaRPr lang="en-US" sz="1600" kern="1200" dirty="0"/>
        </a:p>
      </dsp:txBody>
      <dsp:txXfrm>
        <a:off x="1054298" y="2076568"/>
        <a:ext cx="1837278" cy="1804868"/>
      </dsp:txXfrm>
    </dsp:sp>
    <dsp:sp modelId="{F7489FFE-2470-4B48-B97A-92BCDDDAA53F}">
      <dsp:nvSpPr>
        <dsp:cNvPr id="0" name=""/>
        <dsp:cNvSpPr/>
      </dsp:nvSpPr>
      <dsp:spPr>
        <a:xfrm>
          <a:off x="957262"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60000"/>
                  <a:lumOff val="40000"/>
                </a:schemeClr>
              </a:solidFill>
            </a:rPr>
            <a:t>Manufacturing</a:t>
          </a:r>
          <a:endParaRPr lang="en-US" sz="1800" b="1" kern="1200" dirty="0">
            <a:solidFill>
              <a:schemeClr val="accent1">
                <a:lumMod val="60000"/>
                <a:lumOff val="40000"/>
              </a:schemeClr>
            </a:solidFill>
          </a:endParaRPr>
        </a:p>
      </dsp:txBody>
      <dsp:txXfrm>
        <a:off x="957262" y="0"/>
        <a:ext cx="1940718" cy="388143"/>
      </dsp:txXfrm>
    </dsp:sp>
    <dsp:sp modelId="{08F863AF-73E6-4364-A9FE-51DC8BBD8795}">
      <dsp:nvSpPr>
        <dsp:cNvPr id="0" name=""/>
        <dsp:cNvSpPr/>
      </dsp:nvSpPr>
      <dsp:spPr>
        <a:xfrm>
          <a:off x="3327796"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0058B-F8AE-415A-92E1-53ED4CBE3FD4}">
      <dsp:nvSpPr>
        <dsp:cNvPr id="0" name=""/>
        <dsp:cNvSpPr/>
      </dsp:nvSpPr>
      <dsp:spPr>
        <a:xfrm>
          <a:off x="3488329" y="517288"/>
          <a:ext cx="1837278" cy="15719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1EAB4-5DF2-407B-88B3-1EFACE9F75AC}">
      <dsp:nvSpPr>
        <dsp:cNvPr id="0" name=""/>
        <dsp:cNvSpPr/>
      </dsp:nvSpPr>
      <dsp:spPr>
        <a:xfrm>
          <a:off x="3424832"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Verification of name brand items being sold</a:t>
          </a:r>
          <a:endParaRPr lang="en-US" sz="1600" kern="1200" dirty="0"/>
        </a:p>
      </dsp:txBody>
      <dsp:txXfrm>
        <a:off x="3424832" y="2076568"/>
        <a:ext cx="1837278" cy="1804868"/>
      </dsp:txXfrm>
    </dsp:sp>
    <dsp:sp modelId="{2D09B427-0845-4303-AB9F-A2CF1885719E}">
      <dsp:nvSpPr>
        <dsp:cNvPr id="0" name=""/>
        <dsp:cNvSpPr/>
      </dsp:nvSpPr>
      <dsp:spPr>
        <a:xfrm>
          <a:off x="3365893"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6">
                  <a:lumMod val="60000"/>
                  <a:lumOff val="40000"/>
                </a:schemeClr>
              </a:solidFill>
            </a:rPr>
            <a:t>Retail</a:t>
          </a:r>
          <a:endParaRPr lang="en-US" sz="1800" b="1" kern="1200" dirty="0">
            <a:solidFill>
              <a:schemeClr val="accent6">
                <a:lumMod val="60000"/>
                <a:lumOff val="40000"/>
              </a:schemeClr>
            </a:solidFill>
          </a:endParaRPr>
        </a:p>
      </dsp:txBody>
      <dsp:txXfrm>
        <a:off x="3365893" y="0"/>
        <a:ext cx="1940718" cy="388143"/>
      </dsp:txXfrm>
    </dsp:sp>
    <dsp:sp modelId="{4FBE6813-4B3F-4946-B854-D7E248C27BF3}">
      <dsp:nvSpPr>
        <dsp:cNvPr id="0" name=""/>
        <dsp:cNvSpPr/>
      </dsp:nvSpPr>
      <dsp:spPr>
        <a:xfrm>
          <a:off x="5698330"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43C62-FBF4-4537-9CB7-FA55E9200DA3}">
      <dsp:nvSpPr>
        <dsp:cNvPr id="0" name=""/>
        <dsp:cNvSpPr/>
      </dsp:nvSpPr>
      <dsp:spPr>
        <a:xfrm>
          <a:off x="5795366" y="504586"/>
          <a:ext cx="1837278" cy="157198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B804B-D57F-4B02-8C75-EB3003EEA8B8}">
      <dsp:nvSpPr>
        <dsp:cNvPr id="0" name=""/>
        <dsp:cNvSpPr/>
      </dsp:nvSpPr>
      <dsp:spPr>
        <a:xfrm>
          <a:off x="5795366"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Maintenance records, especially for purchases of previously owned vehicles</a:t>
          </a:r>
          <a:endParaRPr lang="en-US" sz="1600" kern="1200" dirty="0"/>
        </a:p>
      </dsp:txBody>
      <dsp:txXfrm>
        <a:off x="5795366" y="2076568"/>
        <a:ext cx="1837278" cy="1804868"/>
      </dsp:txXfrm>
    </dsp:sp>
    <dsp:sp modelId="{5FB5BFE5-A849-48A6-94F1-76161974CAFE}">
      <dsp:nvSpPr>
        <dsp:cNvPr id="0" name=""/>
        <dsp:cNvSpPr/>
      </dsp:nvSpPr>
      <dsp:spPr>
        <a:xfrm>
          <a:off x="5698330"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Auto Dealerships</a:t>
          </a:r>
          <a:endParaRPr lang="en-US" sz="1800" b="1" kern="1200" dirty="0">
            <a:solidFill>
              <a:srgbClr val="FFC000"/>
            </a:solidFill>
          </a:endParaRPr>
        </a:p>
      </dsp:txBody>
      <dsp:txXfrm>
        <a:off x="5698330" y="0"/>
        <a:ext cx="1940718" cy="388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F4A5-1DD1-4845-9348-70450920F903}">
      <dsp:nvSpPr>
        <dsp:cNvPr id="0" name=""/>
        <dsp:cNvSpPr/>
      </dsp:nvSpPr>
      <dsp:spPr>
        <a:xfrm>
          <a:off x="957262"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9F22C-1BD6-43D2-857B-59D9028250C9}">
      <dsp:nvSpPr>
        <dsp:cNvPr id="0" name=""/>
        <dsp:cNvSpPr/>
      </dsp:nvSpPr>
      <dsp:spPr>
        <a:xfrm>
          <a:off x="1054298" y="504586"/>
          <a:ext cx="1837278" cy="15719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146F9-0ACD-484D-8BEE-5DF451221761}">
      <dsp:nvSpPr>
        <dsp:cNvPr id="0" name=""/>
        <dsp:cNvSpPr/>
      </dsp:nvSpPr>
      <dsp:spPr>
        <a:xfrm>
          <a:off x="1054298"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Supply chain for prescription drugs</a:t>
          </a:r>
          <a:endParaRPr lang="en-US" sz="1600" kern="1200" dirty="0"/>
        </a:p>
      </dsp:txBody>
      <dsp:txXfrm>
        <a:off x="1054298" y="2076568"/>
        <a:ext cx="1837278" cy="1804868"/>
      </dsp:txXfrm>
    </dsp:sp>
    <dsp:sp modelId="{F7489FFE-2470-4B48-B97A-92BCDDDAA53F}">
      <dsp:nvSpPr>
        <dsp:cNvPr id="0" name=""/>
        <dsp:cNvSpPr/>
      </dsp:nvSpPr>
      <dsp:spPr>
        <a:xfrm>
          <a:off x="957262"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60000"/>
                  <a:lumOff val="40000"/>
                </a:schemeClr>
              </a:solidFill>
            </a:rPr>
            <a:t>Pharmaceuticals</a:t>
          </a:r>
          <a:endParaRPr lang="en-US" sz="1800" b="1" kern="1200" dirty="0">
            <a:solidFill>
              <a:schemeClr val="accent1">
                <a:lumMod val="60000"/>
                <a:lumOff val="40000"/>
              </a:schemeClr>
            </a:solidFill>
          </a:endParaRPr>
        </a:p>
      </dsp:txBody>
      <dsp:txXfrm>
        <a:off x="957262" y="0"/>
        <a:ext cx="1940718" cy="388143"/>
      </dsp:txXfrm>
    </dsp:sp>
    <dsp:sp modelId="{08F863AF-73E6-4364-A9FE-51DC8BBD8795}">
      <dsp:nvSpPr>
        <dsp:cNvPr id="0" name=""/>
        <dsp:cNvSpPr/>
      </dsp:nvSpPr>
      <dsp:spPr>
        <a:xfrm>
          <a:off x="3327796"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0058B-F8AE-415A-92E1-53ED4CBE3FD4}">
      <dsp:nvSpPr>
        <dsp:cNvPr id="0" name=""/>
        <dsp:cNvSpPr/>
      </dsp:nvSpPr>
      <dsp:spPr>
        <a:xfrm>
          <a:off x="3424832" y="504586"/>
          <a:ext cx="1837278" cy="15719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1EAB4-5DF2-407B-88B3-1EFACE9F75AC}">
      <dsp:nvSpPr>
        <dsp:cNvPr id="0" name=""/>
        <dsp:cNvSpPr/>
      </dsp:nvSpPr>
      <dsp:spPr>
        <a:xfrm>
          <a:off x="3424832"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Voting, ID cards  and public records</a:t>
          </a:r>
          <a:endParaRPr lang="en-US" sz="1600" kern="1200" dirty="0"/>
        </a:p>
      </dsp:txBody>
      <dsp:txXfrm>
        <a:off x="3424832" y="2076568"/>
        <a:ext cx="1837278" cy="1804868"/>
      </dsp:txXfrm>
    </dsp:sp>
    <dsp:sp modelId="{2D09B427-0845-4303-AB9F-A2CF1885719E}">
      <dsp:nvSpPr>
        <dsp:cNvPr id="0" name=""/>
        <dsp:cNvSpPr/>
      </dsp:nvSpPr>
      <dsp:spPr>
        <a:xfrm>
          <a:off x="3365893"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6">
                  <a:lumMod val="60000"/>
                  <a:lumOff val="40000"/>
                </a:schemeClr>
              </a:solidFill>
            </a:rPr>
            <a:t>Government</a:t>
          </a:r>
          <a:endParaRPr lang="en-US" sz="1800" b="1" kern="1200" dirty="0">
            <a:solidFill>
              <a:schemeClr val="accent6">
                <a:lumMod val="60000"/>
                <a:lumOff val="40000"/>
              </a:schemeClr>
            </a:solidFill>
          </a:endParaRPr>
        </a:p>
      </dsp:txBody>
      <dsp:txXfrm>
        <a:off x="3365893" y="0"/>
        <a:ext cx="1940718" cy="388143"/>
      </dsp:txXfrm>
    </dsp:sp>
    <dsp:sp modelId="{4FBE6813-4B3F-4946-B854-D7E248C27BF3}">
      <dsp:nvSpPr>
        <dsp:cNvPr id="0" name=""/>
        <dsp:cNvSpPr/>
      </dsp:nvSpPr>
      <dsp:spPr>
        <a:xfrm>
          <a:off x="5698330" y="388143"/>
          <a:ext cx="0" cy="3493293"/>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43C62-FBF4-4537-9CB7-FA55E9200DA3}">
      <dsp:nvSpPr>
        <dsp:cNvPr id="0" name=""/>
        <dsp:cNvSpPr/>
      </dsp:nvSpPr>
      <dsp:spPr>
        <a:xfrm>
          <a:off x="5795366" y="504586"/>
          <a:ext cx="1837278" cy="157198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B804B-D57F-4B02-8C75-EB3003EEA8B8}">
      <dsp:nvSpPr>
        <dsp:cNvPr id="0" name=""/>
        <dsp:cNvSpPr/>
      </dsp:nvSpPr>
      <dsp:spPr>
        <a:xfrm>
          <a:off x="5795366" y="2076568"/>
          <a:ext cx="1837278" cy="180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kern="1200" dirty="0" smtClean="0"/>
            <a:t>Verification of  candidate credentials during the hiring process</a:t>
          </a:r>
          <a:endParaRPr lang="en-US" sz="1600" kern="1200" dirty="0"/>
        </a:p>
      </dsp:txBody>
      <dsp:txXfrm>
        <a:off x="5795366" y="2076568"/>
        <a:ext cx="1837278" cy="1804868"/>
      </dsp:txXfrm>
    </dsp:sp>
    <dsp:sp modelId="{5FB5BFE5-A849-48A6-94F1-76161974CAFE}">
      <dsp:nvSpPr>
        <dsp:cNvPr id="0" name=""/>
        <dsp:cNvSpPr/>
      </dsp:nvSpPr>
      <dsp:spPr>
        <a:xfrm>
          <a:off x="5698330" y="0"/>
          <a:ext cx="1940718" cy="388143"/>
        </a:xfrm>
        <a:prstGeom prst="rect">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General Business</a:t>
          </a:r>
          <a:endParaRPr lang="en-US" sz="1800" b="1" kern="1200" dirty="0">
            <a:solidFill>
              <a:srgbClr val="FFC000"/>
            </a:solidFill>
          </a:endParaRPr>
        </a:p>
      </dsp:txBody>
      <dsp:txXfrm>
        <a:off x="5698330" y="0"/>
        <a:ext cx="1940718" cy="388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E6925-1322-4DF2-9653-606773302B81}">
      <dsp:nvSpPr>
        <dsp:cNvPr id="0" name=""/>
        <dsp:cNvSpPr/>
      </dsp:nvSpPr>
      <dsp:spPr>
        <a:xfrm>
          <a:off x="3604895" y="748"/>
          <a:ext cx="5407342" cy="2920286"/>
        </a:xfrm>
        <a:prstGeom prst="rightArrow">
          <a:avLst>
            <a:gd name="adj1" fmla="val 75000"/>
            <a:gd name="adj2" fmla="val 50000"/>
          </a:avLst>
        </a:prstGeom>
        <a:solidFill>
          <a:srgbClr val="FFCC99">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Operational cost savings</a:t>
          </a:r>
          <a:endParaRPr lang="en-US" sz="2000" kern="1200" dirty="0"/>
        </a:p>
        <a:p>
          <a:pPr marL="228600" lvl="1" indent="-228600" algn="l" defTabSz="889000">
            <a:lnSpc>
              <a:spcPct val="90000"/>
            </a:lnSpc>
            <a:spcBef>
              <a:spcPct val="0"/>
            </a:spcBef>
            <a:spcAft>
              <a:spcPct val="15000"/>
            </a:spcAft>
            <a:buChar char="••"/>
          </a:pPr>
          <a:r>
            <a:rPr lang="en-US" sz="2000" kern="1200" dirty="0" smtClean="0"/>
            <a:t>Increased efficiency</a:t>
          </a:r>
          <a:endParaRPr lang="en-US" sz="2000" kern="1200" dirty="0"/>
        </a:p>
        <a:p>
          <a:pPr marL="228600" lvl="1" indent="-228600" algn="l" defTabSz="889000">
            <a:lnSpc>
              <a:spcPct val="90000"/>
            </a:lnSpc>
            <a:spcBef>
              <a:spcPct val="0"/>
            </a:spcBef>
            <a:spcAft>
              <a:spcPct val="15000"/>
            </a:spcAft>
            <a:buChar char="••"/>
          </a:pPr>
          <a:r>
            <a:rPr lang="en-US" sz="2000" kern="1200" dirty="0" smtClean="0"/>
            <a:t>Transparency</a:t>
          </a:r>
          <a:endParaRPr lang="en-US" sz="2000" kern="1200" dirty="0"/>
        </a:p>
        <a:p>
          <a:pPr marL="228600" lvl="1" indent="-228600" algn="l" defTabSz="889000">
            <a:lnSpc>
              <a:spcPct val="90000"/>
            </a:lnSpc>
            <a:spcBef>
              <a:spcPct val="0"/>
            </a:spcBef>
            <a:spcAft>
              <a:spcPct val="15000"/>
            </a:spcAft>
            <a:buChar char="••"/>
          </a:pPr>
          <a:r>
            <a:rPr lang="en-US" sz="2000" kern="1200" dirty="0" smtClean="0"/>
            <a:t>Verification of authenticity</a:t>
          </a:r>
          <a:endParaRPr lang="en-US" sz="2000" kern="1200" dirty="0"/>
        </a:p>
        <a:p>
          <a:pPr marL="228600" lvl="1" indent="-228600" algn="l" defTabSz="889000">
            <a:lnSpc>
              <a:spcPct val="90000"/>
            </a:lnSpc>
            <a:spcBef>
              <a:spcPct val="0"/>
            </a:spcBef>
            <a:spcAft>
              <a:spcPct val="15000"/>
            </a:spcAft>
            <a:buChar char="••"/>
          </a:pPr>
          <a:r>
            <a:rPr lang="en-US" sz="2000" kern="1200" dirty="0" smtClean="0"/>
            <a:t>Prevents tampering with records</a:t>
          </a:r>
          <a:endParaRPr lang="en-US" sz="2000" kern="1200" dirty="0"/>
        </a:p>
        <a:p>
          <a:pPr marL="228600" lvl="1" indent="-228600" algn="l" defTabSz="889000">
            <a:lnSpc>
              <a:spcPct val="90000"/>
            </a:lnSpc>
            <a:spcBef>
              <a:spcPct val="0"/>
            </a:spcBef>
            <a:spcAft>
              <a:spcPct val="15000"/>
            </a:spcAft>
            <a:buChar char="••"/>
          </a:pPr>
          <a:r>
            <a:rPr lang="en-US" sz="2000" kern="1200" dirty="0" smtClean="0"/>
            <a:t>Hacking would be drastically reduced</a:t>
          </a:r>
          <a:endParaRPr lang="en-US" sz="2000" kern="1200" dirty="0"/>
        </a:p>
      </dsp:txBody>
      <dsp:txXfrm>
        <a:off x="3604895" y="365784"/>
        <a:ext cx="4312235" cy="2190214"/>
      </dsp:txXfrm>
    </dsp:sp>
    <dsp:sp modelId="{052FEDDA-117A-4BA5-870D-8FD9E75B8FC3}">
      <dsp:nvSpPr>
        <dsp:cNvPr id="0" name=""/>
        <dsp:cNvSpPr/>
      </dsp:nvSpPr>
      <dsp:spPr>
        <a:xfrm>
          <a:off x="0" y="748"/>
          <a:ext cx="3604895" cy="2920286"/>
        </a:xfrm>
        <a:prstGeom prst="roundRect">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Benefits</a:t>
          </a:r>
          <a:endParaRPr lang="en-US" sz="4000" kern="1200" dirty="0"/>
        </a:p>
      </dsp:txBody>
      <dsp:txXfrm>
        <a:off x="142557" y="143305"/>
        <a:ext cx="3319781" cy="2635172"/>
      </dsp:txXfrm>
    </dsp:sp>
    <dsp:sp modelId="{C4035E2C-B7C6-4F76-B4DC-96F783E6EE8B}">
      <dsp:nvSpPr>
        <dsp:cNvPr id="0" name=""/>
        <dsp:cNvSpPr/>
      </dsp:nvSpPr>
      <dsp:spPr>
        <a:xfrm>
          <a:off x="3604895" y="3193001"/>
          <a:ext cx="5407342" cy="2920286"/>
        </a:xfrm>
        <a:prstGeom prst="rightArrow">
          <a:avLst>
            <a:gd name="adj1" fmla="val 75000"/>
            <a:gd name="adj2" fmla="val 50000"/>
          </a:avLst>
        </a:prstGeom>
        <a:solidFill>
          <a:schemeClr val="accent6">
            <a:lumMod val="40000"/>
            <a:lumOff val="6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Can’t handle high transaction levels yet</a:t>
          </a:r>
          <a:endParaRPr lang="en-US" sz="2000" kern="1200" dirty="0"/>
        </a:p>
        <a:p>
          <a:pPr marL="228600" lvl="1" indent="-228600" algn="l" defTabSz="889000">
            <a:lnSpc>
              <a:spcPct val="90000"/>
            </a:lnSpc>
            <a:spcBef>
              <a:spcPct val="0"/>
            </a:spcBef>
            <a:spcAft>
              <a:spcPct val="15000"/>
            </a:spcAft>
            <a:buChar char="••"/>
          </a:pPr>
          <a:r>
            <a:rPr lang="en-US" sz="2000" kern="1200" dirty="0" smtClean="0"/>
            <a:t>A clear business need hasn’t yet been identified by most businesses</a:t>
          </a:r>
          <a:endParaRPr lang="en-US" sz="2000" kern="1200" dirty="0"/>
        </a:p>
        <a:p>
          <a:pPr marL="228600" lvl="1" indent="-228600" algn="l" defTabSz="889000">
            <a:lnSpc>
              <a:spcPct val="90000"/>
            </a:lnSpc>
            <a:spcBef>
              <a:spcPct val="0"/>
            </a:spcBef>
            <a:spcAft>
              <a:spcPct val="15000"/>
            </a:spcAft>
            <a:buChar char="••"/>
          </a:pPr>
          <a:r>
            <a:rPr lang="en-US" sz="2000" kern="1200" dirty="0" smtClean="0"/>
            <a:t>Regulatory concerns</a:t>
          </a:r>
          <a:endParaRPr lang="en-US" sz="2000" kern="1200" dirty="0"/>
        </a:p>
        <a:p>
          <a:pPr marL="228600" lvl="1" indent="-228600" algn="l" defTabSz="889000">
            <a:lnSpc>
              <a:spcPct val="90000"/>
            </a:lnSpc>
            <a:spcBef>
              <a:spcPct val="0"/>
            </a:spcBef>
            <a:spcAft>
              <a:spcPct val="15000"/>
            </a:spcAft>
            <a:buChar char="••"/>
          </a:pPr>
          <a:r>
            <a:rPr lang="en-US" sz="2000" kern="1200" dirty="0" smtClean="0"/>
            <a:t>Confidentiality – widespread access</a:t>
          </a:r>
          <a:endParaRPr lang="en-US" sz="2000" kern="1200" dirty="0"/>
        </a:p>
        <a:p>
          <a:pPr marL="228600" lvl="1" indent="-228600" algn="l" defTabSz="889000">
            <a:lnSpc>
              <a:spcPct val="90000"/>
            </a:lnSpc>
            <a:spcBef>
              <a:spcPct val="0"/>
            </a:spcBef>
            <a:spcAft>
              <a:spcPct val="15000"/>
            </a:spcAft>
            <a:buChar char="••"/>
          </a:pPr>
          <a:r>
            <a:rPr lang="en-US" sz="2000" kern="1200" dirty="0" smtClean="0"/>
            <a:t>Lack of standardization in software</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3604895" y="3558037"/>
        <a:ext cx="4312235" cy="2190214"/>
      </dsp:txXfrm>
    </dsp:sp>
    <dsp:sp modelId="{AB81AC46-522C-4182-A03D-15516DBF1E53}">
      <dsp:nvSpPr>
        <dsp:cNvPr id="0" name=""/>
        <dsp:cNvSpPr/>
      </dsp:nvSpPr>
      <dsp:spPr>
        <a:xfrm>
          <a:off x="0" y="3213064"/>
          <a:ext cx="3604895" cy="2920286"/>
        </a:xfrm>
        <a:prstGeom prst="roundRect">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Barriers</a:t>
          </a:r>
          <a:endParaRPr lang="en-US" sz="4400" kern="1200" dirty="0"/>
        </a:p>
      </dsp:txBody>
      <dsp:txXfrm>
        <a:off x="142557" y="3355621"/>
        <a:ext cx="3319781" cy="263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C2FAF-21AF-4C7C-BECC-9C12893FB4CD}">
      <dsp:nvSpPr>
        <dsp:cNvPr id="0" name=""/>
        <dsp:cNvSpPr/>
      </dsp:nvSpPr>
      <dsp:spPr>
        <a:xfrm>
          <a:off x="1103453" y="573173"/>
          <a:ext cx="2066553" cy="4649836"/>
        </a:xfrm>
        <a:prstGeom prst="rect">
          <a:avLst/>
        </a:prstGeom>
        <a:solidFill>
          <a:schemeClr val="tx1"/>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rPr>
            <a:t>* Marketers can back up claims of value and authenticity of goods and services.</a:t>
          </a:r>
        </a:p>
        <a:p>
          <a:pPr lvl="0" algn="l" defTabSz="622300">
            <a:lnSpc>
              <a:spcPct val="90000"/>
            </a:lnSpc>
            <a:spcBef>
              <a:spcPct val="0"/>
            </a:spcBef>
            <a:spcAft>
              <a:spcPct val="35000"/>
            </a:spcAft>
          </a:pPr>
          <a:r>
            <a:rPr lang="en-US" sz="1400" b="1" kern="1200" dirty="0" smtClean="0">
              <a:solidFill>
                <a:schemeClr val="bg1"/>
              </a:solidFill>
            </a:rPr>
            <a:t>* Digital ad fraud can be reduced so marketers will pay only for verified clicks.</a:t>
          </a:r>
        </a:p>
        <a:p>
          <a:pPr lvl="0" algn="l" defTabSz="622300">
            <a:lnSpc>
              <a:spcPct val="90000"/>
            </a:lnSpc>
            <a:spcBef>
              <a:spcPct val="0"/>
            </a:spcBef>
            <a:spcAft>
              <a:spcPct val="35000"/>
            </a:spcAft>
          </a:pPr>
          <a:r>
            <a:rPr lang="en-US" sz="1400" b="1" kern="1200" dirty="0" smtClean="0">
              <a:solidFill>
                <a:schemeClr val="bg1"/>
              </a:solidFill>
            </a:rPr>
            <a:t>*  Each consumer journey can be validated and analyzed, which provides valuable data for developing strategies.</a:t>
          </a:r>
        </a:p>
        <a:p>
          <a:pPr lvl="0" algn="l" defTabSz="622300">
            <a:lnSpc>
              <a:spcPct val="90000"/>
            </a:lnSpc>
            <a:spcBef>
              <a:spcPct val="0"/>
            </a:spcBef>
            <a:spcAft>
              <a:spcPct val="35000"/>
            </a:spcAft>
          </a:pPr>
          <a:r>
            <a:rPr lang="en-US" sz="1400" b="1" kern="1200" dirty="0" smtClean="0">
              <a:solidFill>
                <a:schemeClr val="bg1"/>
              </a:solidFill>
            </a:rPr>
            <a:t>* Mobile marketers will be able to pay consumers to view their ads and potentially skip the “middleman”</a:t>
          </a:r>
          <a:endParaRPr lang="en-US" sz="2000" kern="1200" dirty="0"/>
        </a:p>
      </dsp:txBody>
      <dsp:txXfrm>
        <a:off x="1434102" y="573173"/>
        <a:ext cx="1735904" cy="4649836"/>
      </dsp:txXfrm>
    </dsp:sp>
    <dsp:sp modelId="{7615B867-CE09-486D-A126-0A21B27A708A}">
      <dsp:nvSpPr>
        <dsp:cNvPr id="0" name=""/>
        <dsp:cNvSpPr/>
      </dsp:nvSpPr>
      <dsp:spPr>
        <a:xfrm>
          <a:off x="1292" y="22092"/>
          <a:ext cx="1377702" cy="1377702"/>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Pros</a:t>
          </a:r>
          <a:endParaRPr lang="en-US" sz="3600" kern="1200" dirty="0"/>
        </a:p>
      </dsp:txBody>
      <dsp:txXfrm>
        <a:off x="203052" y="223852"/>
        <a:ext cx="974182" cy="974182"/>
      </dsp:txXfrm>
    </dsp:sp>
    <dsp:sp modelId="{718DAE6B-9AB2-4257-9733-8931D1060DEA}">
      <dsp:nvSpPr>
        <dsp:cNvPr id="0" name=""/>
        <dsp:cNvSpPr/>
      </dsp:nvSpPr>
      <dsp:spPr>
        <a:xfrm>
          <a:off x="4547709" y="573173"/>
          <a:ext cx="2066553" cy="4726034"/>
        </a:xfrm>
        <a:prstGeom prst="rect">
          <a:avLst/>
        </a:prstGeom>
        <a:solidFill>
          <a:schemeClr val="tx1"/>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rPr>
            <a:t>* </a:t>
          </a:r>
          <a:r>
            <a:rPr lang="en-US" sz="1400" b="1" kern="1200" dirty="0" err="1" smtClean="0">
              <a:solidFill>
                <a:schemeClr val="bg1"/>
              </a:solidFill>
            </a:rPr>
            <a:t>Blockchain</a:t>
          </a:r>
          <a:r>
            <a:rPr lang="en-US" sz="1400" b="1" kern="1200" dirty="0" smtClean="0">
              <a:solidFill>
                <a:schemeClr val="bg1"/>
              </a:solidFill>
            </a:rPr>
            <a:t> implies 100% accuracy, but it’s a big risk for a brand to make that promise to customers.</a:t>
          </a:r>
        </a:p>
        <a:p>
          <a:pPr lvl="0" algn="l" defTabSz="622300">
            <a:lnSpc>
              <a:spcPct val="90000"/>
            </a:lnSpc>
            <a:spcBef>
              <a:spcPct val="0"/>
            </a:spcBef>
            <a:spcAft>
              <a:spcPct val="35000"/>
            </a:spcAft>
          </a:pPr>
          <a:r>
            <a:rPr lang="en-US" sz="1400" b="1" kern="1200" dirty="0" smtClean="0">
              <a:solidFill>
                <a:schemeClr val="bg1"/>
              </a:solidFill>
            </a:rPr>
            <a:t>*Most consumers don’t understand it, so it could damage customer experience if used by marketers.</a:t>
          </a:r>
        </a:p>
        <a:p>
          <a:pPr lvl="0" algn="l" defTabSz="622300">
            <a:lnSpc>
              <a:spcPct val="90000"/>
            </a:lnSpc>
            <a:spcBef>
              <a:spcPct val="0"/>
            </a:spcBef>
            <a:spcAft>
              <a:spcPct val="35000"/>
            </a:spcAft>
          </a:pPr>
          <a:r>
            <a:rPr lang="en-US" sz="1400" b="1" kern="1200" dirty="0" smtClean="0">
              <a:solidFill>
                <a:schemeClr val="bg1"/>
              </a:solidFill>
            </a:rPr>
            <a:t>* Transactions can’t be reversed, so customers may be hesitant.</a:t>
          </a:r>
        </a:p>
        <a:p>
          <a:pPr lvl="0" algn="l" defTabSz="622300">
            <a:lnSpc>
              <a:spcPct val="90000"/>
            </a:lnSpc>
            <a:spcBef>
              <a:spcPct val="0"/>
            </a:spcBef>
            <a:spcAft>
              <a:spcPct val="35000"/>
            </a:spcAft>
          </a:pPr>
          <a:r>
            <a:rPr lang="en-US" sz="1400" b="1" kern="1200" dirty="0" smtClean="0">
              <a:solidFill>
                <a:schemeClr val="bg1"/>
              </a:solidFill>
            </a:rPr>
            <a:t>* Controversial -banks, lawyers and   government no longer needed for transactions. </a:t>
          </a:r>
          <a:endParaRPr lang="en-US" sz="1400" b="1" kern="1200" dirty="0">
            <a:solidFill>
              <a:schemeClr val="bg1"/>
            </a:solidFill>
          </a:endParaRPr>
        </a:p>
      </dsp:txBody>
      <dsp:txXfrm>
        <a:off x="4878358" y="573173"/>
        <a:ext cx="1735904" cy="4726034"/>
      </dsp:txXfrm>
    </dsp:sp>
    <dsp:sp modelId="{9F2902CB-F4D5-4A54-BB30-1FA826E4F6BC}">
      <dsp:nvSpPr>
        <dsp:cNvPr id="0" name=""/>
        <dsp:cNvSpPr/>
      </dsp:nvSpPr>
      <dsp:spPr>
        <a:xfrm>
          <a:off x="3445547" y="22092"/>
          <a:ext cx="1377702" cy="1377702"/>
        </a:xfrm>
        <a:prstGeom prst="ellipse">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Cons</a:t>
          </a:r>
          <a:endParaRPr lang="en-US" sz="3600" kern="1200" dirty="0"/>
        </a:p>
      </dsp:txBody>
      <dsp:txXfrm>
        <a:off x="3647307" y="223852"/>
        <a:ext cx="974182" cy="974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90EE-53F3-4C06-847F-38615E10320B}">
      <dsp:nvSpPr>
        <dsp:cNvPr id="0" name=""/>
        <dsp:cNvSpPr/>
      </dsp:nvSpPr>
      <dsp:spPr>
        <a:xfrm>
          <a:off x="0" y="3058775"/>
          <a:ext cx="9177337"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49AB1-D88D-4339-A5DB-D4CB3F2FB6DC}">
      <dsp:nvSpPr>
        <dsp:cNvPr id="0" name=""/>
        <dsp:cNvSpPr/>
      </dsp:nvSpPr>
      <dsp:spPr>
        <a:xfrm>
          <a:off x="0" y="1549341"/>
          <a:ext cx="9177337"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C7FEF-3FEA-44D6-8AB1-DBD16409337A}">
      <dsp:nvSpPr>
        <dsp:cNvPr id="0" name=""/>
        <dsp:cNvSpPr/>
      </dsp:nvSpPr>
      <dsp:spPr>
        <a:xfrm>
          <a:off x="0" y="412577"/>
          <a:ext cx="9177337"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0F82C-8195-432D-BC79-8C05A0C397ED}">
      <dsp:nvSpPr>
        <dsp:cNvPr id="0" name=""/>
        <dsp:cNvSpPr/>
      </dsp:nvSpPr>
      <dsp:spPr>
        <a:xfrm>
          <a:off x="2386107" y="2616"/>
          <a:ext cx="6791229" cy="40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r>
            <a:rPr lang="en-US" sz="2200" kern="1200" dirty="0" smtClean="0"/>
            <a:t> </a:t>
          </a:r>
          <a:endParaRPr lang="en-US" sz="2200" kern="1200" dirty="0"/>
        </a:p>
      </dsp:txBody>
      <dsp:txXfrm>
        <a:off x="2386107" y="2616"/>
        <a:ext cx="6791229" cy="409961"/>
      </dsp:txXfrm>
    </dsp:sp>
    <dsp:sp modelId="{0DFD08EE-E155-437A-8238-2417E7B3EE9C}">
      <dsp:nvSpPr>
        <dsp:cNvPr id="0" name=""/>
        <dsp:cNvSpPr/>
      </dsp:nvSpPr>
      <dsp:spPr>
        <a:xfrm>
          <a:off x="0" y="2616"/>
          <a:ext cx="2386107" cy="409961"/>
        </a:xfrm>
        <a:prstGeom prst="round2SameRect">
          <a:avLst>
            <a:gd name="adj1" fmla="val 16670"/>
            <a:gd name="adj2" fmla="val 0"/>
          </a:avLst>
        </a:prstGeom>
        <a:solidFill>
          <a:srgbClr val="FFC00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Legal Risks</a:t>
          </a:r>
          <a:endParaRPr lang="en-US" sz="2200" kern="1200" dirty="0">
            <a:solidFill>
              <a:schemeClr val="tx1"/>
            </a:solidFill>
          </a:endParaRPr>
        </a:p>
      </dsp:txBody>
      <dsp:txXfrm>
        <a:off x="20016" y="22632"/>
        <a:ext cx="2346075" cy="389945"/>
      </dsp:txXfrm>
    </dsp:sp>
    <dsp:sp modelId="{4C3AFE99-3E0B-4CF2-AF50-162AA7F4B921}">
      <dsp:nvSpPr>
        <dsp:cNvPr id="0" name=""/>
        <dsp:cNvSpPr/>
      </dsp:nvSpPr>
      <dsp:spPr>
        <a:xfrm>
          <a:off x="0" y="412577"/>
          <a:ext cx="9177337" cy="70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 Security and confidentiality pose significant legal risks.</a:t>
          </a:r>
          <a:endParaRPr lang="en-US" sz="1400" kern="1200" dirty="0"/>
        </a:p>
        <a:p>
          <a:pPr marL="114300" lvl="1" indent="-114300" algn="l" defTabSz="622300">
            <a:lnSpc>
              <a:spcPct val="90000"/>
            </a:lnSpc>
            <a:spcBef>
              <a:spcPct val="0"/>
            </a:spcBef>
            <a:spcAft>
              <a:spcPct val="15000"/>
            </a:spcAft>
            <a:buChar char="••"/>
          </a:pPr>
          <a:r>
            <a:rPr lang="en-US" sz="1400" kern="1200" dirty="0" smtClean="0"/>
            <a:t> Data privacy for industries like banking is required; this may lead to the creation of private </a:t>
          </a:r>
          <a:r>
            <a:rPr lang="en-US" sz="1400" kern="1200" dirty="0" err="1" smtClean="0"/>
            <a:t>blockchains</a:t>
          </a:r>
          <a:r>
            <a:rPr lang="en-US" sz="1400" kern="1200" dirty="0" smtClean="0"/>
            <a:t> or other remedies.</a:t>
          </a:r>
          <a:endParaRPr lang="en-US" sz="1400" kern="1200" dirty="0"/>
        </a:p>
      </dsp:txBody>
      <dsp:txXfrm>
        <a:off x="0" y="412577"/>
        <a:ext cx="9177337" cy="706304"/>
      </dsp:txXfrm>
    </dsp:sp>
    <dsp:sp modelId="{279BD121-E677-4D9D-B871-49E1E8C8C4B3}">
      <dsp:nvSpPr>
        <dsp:cNvPr id="0" name=""/>
        <dsp:cNvSpPr/>
      </dsp:nvSpPr>
      <dsp:spPr>
        <a:xfrm>
          <a:off x="2386107" y="1139380"/>
          <a:ext cx="6791229" cy="40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r>
            <a:rPr lang="en-US" sz="2200" kern="1200" dirty="0" smtClean="0"/>
            <a:t> </a:t>
          </a:r>
          <a:endParaRPr lang="en-US" sz="2200" kern="1200" dirty="0"/>
        </a:p>
      </dsp:txBody>
      <dsp:txXfrm>
        <a:off x="2386107" y="1139380"/>
        <a:ext cx="6791229" cy="409961"/>
      </dsp:txXfrm>
    </dsp:sp>
    <dsp:sp modelId="{0A8DE0D8-588C-467B-85BE-DCBBE82A7358}">
      <dsp:nvSpPr>
        <dsp:cNvPr id="0" name=""/>
        <dsp:cNvSpPr/>
      </dsp:nvSpPr>
      <dsp:spPr>
        <a:xfrm>
          <a:off x="0" y="1139380"/>
          <a:ext cx="2386107" cy="409961"/>
        </a:xfrm>
        <a:prstGeom prst="round2SameRect">
          <a:avLst>
            <a:gd name="adj1" fmla="val 16670"/>
            <a:gd name="adj2" fmla="val 0"/>
          </a:avLst>
        </a:prstGeom>
        <a:solidFill>
          <a:schemeClr val="accent6">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Legal Issues</a:t>
          </a:r>
          <a:endParaRPr lang="en-US" sz="2200" kern="1200" dirty="0">
            <a:solidFill>
              <a:schemeClr val="tx1"/>
            </a:solidFill>
          </a:endParaRPr>
        </a:p>
      </dsp:txBody>
      <dsp:txXfrm>
        <a:off x="20016" y="1159396"/>
        <a:ext cx="2346075" cy="389945"/>
      </dsp:txXfrm>
    </dsp:sp>
    <dsp:sp modelId="{915B89BD-D9B1-4089-9CF2-7E386C8B93C7}">
      <dsp:nvSpPr>
        <dsp:cNvPr id="0" name=""/>
        <dsp:cNvSpPr/>
      </dsp:nvSpPr>
      <dsp:spPr>
        <a:xfrm>
          <a:off x="0" y="1549341"/>
          <a:ext cx="9177337" cy="107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 </a:t>
          </a:r>
          <a:r>
            <a:rPr lang="en-US" sz="1400" kern="1200" dirty="0" err="1" smtClean="0"/>
            <a:t>Blockchain</a:t>
          </a:r>
          <a:r>
            <a:rPr lang="en-US" sz="1400" kern="1200" dirty="0" smtClean="0"/>
            <a:t> is decentralized, so there could be challenges determining which country’s laws would govern.</a:t>
          </a:r>
          <a:endParaRPr lang="en-US" sz="1400" kern="1200" dirty="0"/>
        </a:p>
        <a:p>
          <a:pPr marL="114300" lvl="1" indent="-114300" algn="l" defTabSz="622300">
            <a:lnSpc>
              <a:spcPct val="90000"/>
            </a:lnSpc>
            <a:spcBef>
              <a:spcPct val="0"/>
            </a:spcBef>
            <a:spcAft>
              <a:spcPct val="15000"/>
            </a:spcAft>
            <a:buChar char="••"/>
          </a:pPr>
          <a:r>
            <a:rPr lang="en-US" sz="1400" kern="1200" dirty="0" smtClean="0"/>
            <a:t>“Smart contracts” are used for </a:t>
          </a:r>
          <a:r>
            <a:rPr lang="en-US" sz="1400" kern="1200" dirty="0" err="1" smtClean="0"/>
            <a:t>blockchain</a:t>
          </a:r>
          <a:r>
            <a:rPr lang="en-US" sz="1400" kern="1200" dirty="0" smtClean="0"/>
            <a:t>, which means a contract is automatically executed when pre-programmed conditions are met. It’s unclear how issues would be resolved if disputes were to arise.</a:t>
          </a:r>
          <a:endParaRPr lang="en-US" sz="1400" kern="1200" dirty="0"/>
        </a:p>
        <a:p>
          <a:pPr marL="114300" lvl="1" indent="-114300" algn="l" defTabSz="622300">
            <a:lnSpc>
              <a:spcPct val="90000"/>
            </a:lnSpc>
            <a:spcBef>
              <a:spcPct val="0"/>
            </a:spcBef>
            <a:spcAft>
              <a:spcPct val="15000"/>
            </a:spcAft>
            <a:buChar char="••"/>
          </a:pPr>
          <a:r>
            <a:rPr lang="en-US" sz="1400" kern="1200" dirty="0" smtClean="0"/>
            <a:t> If the </a:t>
          </a:r>
          <a:r>
            <a:rPr lang="en-US" sz="1400" kern="1200" dirty="0" err="1" smtClean="0"/>
            <a:t>blockchain</a:t>
          </a:r>
          <a:r>
            <a:rPr lang="en-US" sz="1400" kern="1200" dirty="0" smtClean="0"/>
            <a:t> service were to stop working, there’s a question of who would be liable in the decentralized structure.</a:t>
          </a: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a:off x="0" y="1549341"/>
        <a:ext cx="9177337" cy="1078974"/>
      </dsp:txXfrm>
    </dsp:sp>
    <dsp:sp modelId="{49CCB906-2A89-48F7-9AD5-6A82AC8C2D11}">
      <dsp:nvSpPr>
        <dsp:cNvPr id="0" name=""/>
        <dsp:cNvSpPr/>
      </dsp:nvSpPr>
      <dsp:spPr>
        <a:xfrm>
          <a:off x="2386107" y="2648814"/>
          <a:ext cx="6791229" cy="40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r>
            <a:rPr lang="en-US" sz="2200" kern="1200" dirty="0" smtClean="0"/>
            <a:t> </a:t>
          </a:r>
          <a:endParaRPr lang="en-US" sz="2200" kern="1200" dirty="0"/>
        </a:p>
      </dsp:txBody>
      <dsp:txXfrm>
        <a:off x="2386107" y="2648814"/>
        <a:ext cx="6791229" cy="409961"/>
      </dsp:txXfrm>
    </dsp:sp>
    <dsp:sp modelId="{555369D3-1988-4F7D-B536-2C115BEBFB81}">
      <dsp:nvSpPr>
        <dsp:cNvPr id="0" name=""/>
        <dsp:cNvSpPr/>
      </dsp:nvSpPr>
      <dsp:spPr>
        <a:xfrm>
          <a:off x="0" y="2648814"/>
          <a:ext cx="2386107" cy="409961"/>
        </a:xfrm>
        <a:prstGeom prst="round2SameRect">
          <a:avLst>
            <a:gd name="adj1" fmla="val 16670"/>
            <a:gd name="adj2" fmla="val 0"/>
          </a:avLst>
        </a:prstGeom>
        <a:solidFill>
          <a:schemeClr val="accent1">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Ethical Concerns</a:t>
          </a:r>
          <a:endParaRPr lang="en-US" sz="2200" kern="1200" dirty="0">
            <a:solidFill>
              <a:schemeClr val="tx1"/>
            </a:solidFill>
          </a:endParaRPr>
        </a:p>
      </dsp:txBody>
      <dsp:txXfrm>
        <a:off x="20016" y="2668830"/>
        <a:ext cx="2346075" cy="389945"/>
      </dsp:txXfrm>
    </dsp:sp>
    <dsp:sp modelId="{CBC20179-07CF-4336-B679-4516E5F21A02}">
      <dsp:nvSpPr>
        <dsp:cNvPr id="0" name=""/>
        <dsp:cNvSpPr/>
      </dsp:nvSpPr>
      <dsp:spPr>
        <a:xfrm>
          <a:off x="0" y="3058775"/>
          <a:ext cx="9177337" cy="820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Data can never be erased with </a:t>
          </a:r>
          <a:r>
            <a:rPr lang="en-US" sz="1400" kern="1200" dirty="0" err="1" smtClean="0"/>
            <a:t>blockchain</a:t>
          </a:r>
          <a:r>
            <a:rPr lang="en-US" sz="1400" kern="1200" dirty="0" smtClean="0"/>
            <a:t>, which removes the right of individuals to have convictions of children sealed or fines removed after a set period of time.  </a:t>
          </a:r>
          <a:endParaRPr lang="en-US" sz="1400" kern="1200" dirty="0"/>
        </a:p>
        <a:p>
          <a:pPr marL="114300" lvl="1" indent="-114300" algn="l" defTabSz="622300">
            <a:lnSpc>
              <a:spcPct val="90000"/>
            </a:lnSpc>
            <a:spcBef>
              <a:spcPct val="0"/>
            </a:spcBef>
            <a:spcAft>
              <a:spcPct val="15000"/>
            </a:spcAft>
            <a:buChar char="••"/>
          </a:pPr>
          <a:r>
            <a:rPr lang="en-US" sz="1400" kern="1200" dirty="0" smtClean="0"/>
            <a:t>Those who draft smart contracts may be considered engaging in the unauthorized practice of law</a:t>
          </a:r>
          <a:br>
            <a:rPr lang="en-US" sz="1400" kern="1200" dirty="0" smtClean="0"/>
          </a:br>
          <a:r>
            <a:rPr lang="en-US" sz="1400" kern="1200" dirty="0" smtClean="0"/>
            <a:t>depending on an agreement’s content, so an attorney should be consulted.    </a:t>
          </a:r>
          <a:endParaRPr lang="en-US" sz="1400" kern="1200" dirty="0"/>
        </a:p>
      </dsp:txBody>
      <dsp:txXfrm>
        <a:off x="0" y="3058775"/>
        <a:ext cx="9177337" cy="8200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2A114-CE94-47B9-A68C-C4225A6DCAF4}">
      <dsp:nvSpPr>
        <dsp:cNvPr id="0" name=""/>
        <dsp:cNvSpPr/>
      </dsp:nvSpPr>
      <dsp:spPr>
        <a:xfrm>
          <a:off x="401788" y="36464"/>
          <a:ext cx="8389058" cy="1492471"/>
        </a:xfrm>
        <a:prstGeom prst="roundRect">
          <a:avLst>
            <a:gd name="adj" fmla="val 10000"/>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            </a:t>
          </a:r>
          <a:r>
            <a:rPr lang="en-US" sz="2800" b="1" kern="1200" dirty="0" smtClean="0"/>
            <a:t>Speed of Transactions</a:t>
          </a:r>
          <a:br>
            <a:rPr lang="en-US" sz="2800" b="1" kern="1200" dirty="0" smtClean="0"/>
          </a:br>
          <a:r>
            <a:rPr lang="en-US" sz="3600" kern="1200" dirty="0" smtClean="0"/>
            <a:t>            </a:t>
          </a:r>
          <a:r>
            <a:rPr lang="en-US" sz="1800" b="1" kern="1200" dirty="0" smtClean="0"/>
            <a:t>No financial institution is needed because                          	 payments can be made person to person</a:t>
          </a:r>
          <a:endParaRPr lang="en-US" sz="1800" b="1" kern="1200" dirty="0"/>
        </a:p>
      </dsp:txBody>
      <dsp:txXfrm>
        <a:off x="2180183" y="36464"/>
        <a:ext cx="6610663" cy="1492471"/>
      </dsp:txXfrm>
    </dsp:sp>
    <dsp:sp modelId="{6CCF49D3-DBFC-4AC1-B1E5-666B37CEC5A8}">
      <dsp:nvSpPr>
        <dsp:cNvPr id="0" name=""/>
        <dsp:cNvSpPr/>
      </dsp:nvSpPr>
      <dsp:spPr>
        <a:xfrm>
          <a:off x="-1346" y="32374"/>
          <a:ext cx="3571798" cy="14676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DDD48-0D42-455D-A391-7C29E36401AB}">
      <dsp:nvSpPr>
        <dsp:cNvPr id="0" name=""/>
        <dsp:cNvSpPr/>
      </dsp:nvSpPr>
      <dsp:spPr>
        <a:xfrm>
          <a:off x="670323" y="1619288"/>
          <a:ext cx="8231060" cy="1273754"/>
        </a:xfrm>
        <a:prstGeom prst="roundRect">
          <a:avLst>
            <a:gd name="adj" fmla="val 10000"/>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          </a:t>
          </a:r>
          <a:r>
            <a:rPr lang="en-US" sz="2800" b="1" kern="1200" dirty="0" smtClean="0"/>
            <a:t>Engagement</a:t>
          </a:r>
          <a:r>
            <a:rPr lang="en-US" sz="3600" kern="1200" dirty="0" smtClean="0"/>
            <a:t/>
          </a:r>
          <a:br>
            <a:rPr lang="en-US" sz="3600" kern="1200" dirty="0" smtClean="0"/>
          </a:br>
          <a:r>
            <a:rPr lang="en-US" sz="3600" kern="1200" dirty="0" smtClean="0"/>
            <a:t>           </a:t>
          </a:r>
          <a:r>
            <a:rPr lang="en-US" sz="1800" b="1" kern="1200" dirty="0" smtClean="0"/>
            <a:t>Customers can earn brand loyalty rewards,</a:t>
          </a:r>
          <a:br>
            <a:rPr lang="en-US" sz="1800" b="1" kern="1200" dirty="0" smtClean="0"/>
          </a:br>
          <a:r>
            <a:rPr lang="en-US" sz="1800" b="1" kern="1200" dirty="0" smtClean="0"/>
            <a:t>	get paid for content</a:t>
          </a:r>
          <a:endParaRPr lang="en-US" sz="1800" b="1" kern="1200" dirty="0"/>
        </a:p>
      </dsp:txBody>
      <dsp:txXfrm>
        <a:off x="2415224" y="1619288"/>
        <a:ext cx="6486159" cy="1273754"/>
      </dsp:txXfrm>
    </dsp:sp>
    <dsp:sp modelId="{87CC9D46-12E5-4942-91BB-B664EFAD8895}">
      <dsp:nvSpPr>
        <dsp:cNvPr id="0" name=""/>
        <dsp:cNvSpPr/>
      </dsp:nvSpPr>
      <dsp:spPr>
        <a:xfrm>
          <a:off x="-52570" y="1578701"/>
          <a:ext cx="3612854" cy="137499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3EBBB-8D41-494A-98DB-8D94F4040AEE}">
      <dsp:nvSpPr>
        <dsp:cNvPr id="0" name=""/>
        <dsp:cNvSpPr/>
      </dsp:nvSpPr>
      <dsp:spPr>
        <a:xfrm>
          <a:off x="554168" y="3088474"/>
          <a:ext cx="8294242" cy="1463819"/>
        </a:xfrm>
        <a:prstGeom prst="roundRect">
          <a:avLst>
            <a:gd name="adj" fmla="val 10000"/>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           </a:t>
          </a:r>
          <a:r>
            <a:rPr lang="en-US" sz="2800" b="1" kern="1200" dirty="0" smtClean="0"/>
            <a:t>Security &amp; Value</a:t>
          </a:r>
          <a:br>
            <a:rPr lang="en-US" sz="2800" b="1" kern="1200" dirty="0" smtClean="0"/>
          </a:br>
          <a:r>
            <a:rPr lang="en-US" sz="3600" kern="1200" dirty="0" smtClean="0"/>
            <a:t>            </a:t>
          </a:r>
          <a:r>
            <a:rPr lang="en-US" sz="1800" b="1" kern="1200" dirty="0" smtClean="0"/>
            <a:t>Records can’t be changed, can see proof </a:t>
          </a:r>
          <a:br>
            <a:rPr lang="en-US" sz="1800" b="1" kern="1200" dirty="0" smtClean="0"/>
          </a:br>
          <a:r>
            <a:rPr lang="en-US" sz="1800" b="1" kern="1200" dirty="0" smtClean="0"/>
            <a:t>	  of seller claims, online identity protected</a:t>
          </a:r>
          <a:br>
            <a:rPr lang="en-US" sz="1800" b="1" kern="1200" dirty="0" smtClean="0"/>
          </a:br>
          <a:r>
            <a:rPr lang="en-US" sz="1800" b="1" kern="1200" dirty="0" smtClean="0"/>
            <a:t> or faked </a:t>
          </a:r>
          <a:endParaRPr lang="en-US" sz="1800" b="1" kern="1200" dirty="0"/>
        </a:p>
      </dsp:txBody>
      <dsp:txXfrm>
        <a:off x="2312463" y="3088474"/>
        <a:ext cx="6535947" cy="1463819"/>
      </dsp:txXfrm>
    </dsp:sp>
    <dsp:sp modelId="{8DC19FAA-99B9-4339-9E86-8ECD133D703F}">
      <dsp:nvSpPr>
        <dsp:cNvPr id="0" name=""/>
        <dsp:cNvSpPr/>
      </dsp:nvSpPr>
      <dsp:spPr>
        <a:xfrm>
          <a:off x="-96096" y="3075254"/>
          <a:ext cx="3744203" cy="149357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3000" b="-3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43LhSUUGTQ" TargetMode="External"/><Relationship Id="rId7" Type="http://schemas.openxmlformats.org/officeDocument/2006/relationships/hyperlink" Target="https://www.helpnetsecurity.com/2018/02/12/worldwide-spending-on-blockchain-services/" TargetMode="External"/><Relationship Id="rId2" Type="http://schemas.openxmlformats.org/officeDocument/2006/relationships/hyperlink" Target="https://www.forbes.com/sites/bernardmarr/2017/09/21/14-things-everyone-should-know-about-blockchains/#3c65dbd8252a" TargetMode="External"/><Relationship Id="rId1" Type="http://schemas.openxmlformats.org/officeDocument/2006/relationships/slideLayout" Target="../slideLayouts/slideLayout2.xml"/><Relationship Id="rId6" Type="http://schemas.openxmlformats.org/officeDocument/2006/relationships/hyperlink" Target="https://securityintelligence.com/news/ibm-study-blockchain-adoption-on-the-rise/" TargetMode="External"/><Relationship Id="rId5" Type="http://schemas.openxmlformats.org/officeDocument/2006/relationships/hyperlink" Target="https://www.prnewswire.com/news-releases/the-blockchain-technology-market-is-projected-to-grow-669923133.html" TargetMode="External"/><Relationship Id="rId4" Type="http://schemas.openxmlformats.org/officeDocument/2006/relationships/hyperlink" Target="https://www.gartner.com/doc/3627117/forecast-blockchain-business-value-worldw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br.org/2017/01/the-truth-about-blockchain" TargetMode="External"/><Relationship Id="rId7" Type="http://schemas.openxmlformats.org/officeDocument/2006/relationships/hyperlink" Target="https://globenewswire.com/news-release/2018/01/02/1277006/0/en/Chanticleer-Holdings-to-Deploy-Mobivity-s-Blockchain-Technology-to-Power-Cryptocurrency-Rewards-Program.html" TargetMode="External"/><Relationship Id="rId2" Type="http://schemas.openxmlformats.org/officeDocument/2006/relationships/hyperlink" Target="https://www.computerworld.com/article/3191077/security/what-is-blockchain-the-most-disruptive-tech-in-decades.html" TargetMode="External"/><Relationship Id="rId1" Type="http://schemas.openxmlformats.org/officeDocument/2006/relationships/slideLayout" Target="../slideLayouts/slideLayout2.xml"/><Relationship Id="rId6" Type="http://schemas.openxmlformats.org/officeDocument/2006/relationships/hyperlink" Target="https://digiday.com/marketing/blockchain-tech-might-useful-marketing/" TargetMode="External"/><Relationship Id="rId5" Type="http://schemas.openxmlformats.org/officeDocument/2006/relationships/hyperlink" Target="https://www.forbes.com/sites/forbesagencycouncil/2018/02/27/10-ways-blockchain-could-change-the-marketing-industry-this-year/#3f8c7ed648ba" TargetMode="External"/><Relationship Id="rId4" Type="http://schemas.openxmlformats.org/officeDocument/2006/relationships/hyperlink" Target="http://review.chicagobooth.edu/finance/2018/article/good-and-bad-blockcha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r43LhSUUGTQ"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Demystifying </a:t>
            </a:r>
            <a:r>
              <a:rPr lang="en-US" dirty="0" err="1" smtClean="0"/>
              <a:t>Blockchain</a:t>
            </a:r>
            <a:r>
              <a:rPr lang="en-US" dirty="0" smtClean="0"/>
              <a:t> </a:t>
            </a:r>
            <a:endParaRPr lang="en-US" dirty="0"/>
          </a:p>
        </p:txBody>
      </p:sp>
      <p:sp>
        <p:nvSpPr>
          <p:cNvPr id="3" name="Subtitle 2"/>
          <p:cNvSpPr>
            <a:spLocks noGrp="1"/>
          </p:cNvSpPr>
          <p:nvPr>
            <p:ph type="subTitle" idx="1"/>
          </p:nvPr>
        </p:nvSpPr>
        <p:spPr/>
        <p:txBody>
          <a:bodyPr>
            <a:normAutofit/>
          </a:bodyPr>
          <a:lstStyle/>
          <a:p>
            <a:r>
              <a:rPr lang="en-US" sz="3200" b="1" dirty="0" smtClean="0">
                <a:solidFill>
                  <a:srgbClr val="92D050"/>
                </a:solidFill>
              </a:rPr>
              <a:t>And What It Means For Marketers</a:t>
            </a:r>
            <a:endParaRPr lang="en-US" sz="3200" b="1" dirty="0">
              <a:solidFill>
                <a:srgbClr val="92D050"/>
              </a:solidFill>
            </a:endParaRPr>
          </a:p>
        </p:txBody>
      </p:sp>
    </p:spTree>
    <p:extLst>
      <p:ext uri="{BB962C8B-B14F-4D97-AF65-F5344CB8AC3E}">
        <p14:creationId xmlns:p14="http://schemas.microsoft.com/office/powerpoint/2010/main" val="253051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for Marketers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8684111"/>
              </p:ext>
            </p:extLst>
          </p:nvPr>
        </p:nvGraphicFramePr>
        <p:xfrm>
          <a:off x="3594100" y="1346200"/>
          <a:ext cx="6615555" cy="532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38400"/>
            <a:ext cx="3429000" cy="3429000"/>
          </a:xfrm>
          <a:prstGeom prst="rect">
            <a:avLst/>
          </a:prstGeom>
        </p:spPr>
      </p:pic>
    </p:spTree>
    <p:extLst>
      <p:ext uri="{BB962C8B-B14F-4D97-AF65-F5344CB8AC3E}">
        <p14:creationId xmlns:p14="http://schemas.microsoft.com/office/powerpoint/2010/main" val="3427383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Marketers Are Using </a:t>
            </a:r>
            <a:r>
              <a:rPr lang="en-US" dirty="0" err="1" smtClean="0"/>
              <a:t>Blockchain</a:t>
            </a:r>
            <a:endParaRPr lang="en-US" dirty="0"/>
          </a:p>
        </p:txBody>
      </p:sp>
      <p:sp>
        <p:nvSpPr>
          <p:cNvPr id="3" name="Content Placeholder 2"/>
          <p:cNvSpPr>
            <a:spLocks noGrp="1"/>
          </p:cNvSpPr>
          <p:nvPr>
            <p:ph idx="1"/>
          </p:nvPr>
        </p:nvSpPr>
        <p:spPr>
          <a:xfrm>
            <a:off x="700002" y="1677989"/>
            <a:ext cx="4341898" cy="4887911"/>
          </a:xfrm>
        </p:spPr>
        <p:txBody>
          <a:bodyPr>
            <a:normAutofit lnSpcReduction="10000"/>
          </a:bodyPr>
          <a:lstStyle/>
          <a:p>
            <a:pPr marL="0" indent="0">
              <a:buNone/>
            </a:pPr>
            <a:r>
              <a:rPr lang="en-US" sz="2400" b="1" dirty="0" smtClean="0"/>
              <a:t>BGR Burgers Grilled Right</a:t>
            </a:r>
            <a:br>
              <a:rPr lang="en-US" sz="2400" b="1" dirty="0" smtClean="0"/>
            </a:br>
            <a:r>
              <a:rPr lang="en-US" sz="2000" b="1" i="1" dirty="0" smtClean="0"/>
              <a:t>(Chanticleer Holdings)</a:t>
            </a:r>
            <a:br>
              <a:rPr lang="en-US" sz="2000" b="1" i="1" dirty="0" smtClean="0"/>
            </a:br>
            <a:endParaRPr lang="en-US" sz="2000" b="1" i="1" dirty="0" smtClean="0"/>
          </a:p>
          <a:p>
            <a:r>
              <a:rPr lang="en-US" sz="2000" dirty="0" smtClean="0"/>
              <a:t>Loyalty Program</a:t>
            </a:r>
          </a:p>
          <a:p>
            <a:r>
              <a:rPr lang="en-US" sz="2000" dirty="0" smtClean="0"/>
              <a:t>Will reward customers with units of cryptocurrency via a </a:t>
            </a:r>
            <a:r>
              <a:rPr lang="en-US" sz="2000" dirty="0" err="1" smtClean="0"/>
              <a:t>blockchain</a:t>
            </a:r>
            <a:r>
              <a:rPr lang="en-US" sz="2000" dirty="0" smtClean="0"/>
              <a:t> platform</a:t>
            </a:r>
            <a:br>
              <a:rPr lang="en-US" sz="2000" dirty="0" smtClean="0"/>
            </a:br>
            <a:r>
              <a:rPr lang="en-US" sz="2000" dirty="0" smtClean="0"/>
              <a:t>(coming mid-2018)</a:t>
            </a:r>
          </a:p>
          <a:p>
            <a:r>
              <a:rPr lang="en-US" sz="2000" dirty="0" smtClean="0"/>
              <a:t>To be used for future meals across their brands, or traded with friends</a:t>
            </a:r>
          </a:p>
          <a:p>
            <a:r>
              <a:rPr lang="en-US" sz="2000" dirty="0" smtClean="0"/>
              <a:t>Stock rose 95% over previous value with news of using </a:t>
            </a:r>
            <a:r>
              <a:rPr lang="en-US" sz="2000" dirty="0" err="1" smtClean="0"/>
              <a:t>blockchain</a:t>
            </a:r>
            <a:r>
              <a:rPr lang="en-US" sz="2000" dirty="0" smtClean="0"/>
              <a:t>, then leveled at 48%</a:t>
            </a:r>
          </a:p>
          <a:p>
            <a:endParaRPr lang="en-US" sz="2400" dirty="0" smtClean="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30400"/>
            <a:ext cx="4279900" cy="2853267"/>
          </a:xfrm>
          <a:prstGeom prst="rect">
            <a:avLst/>
          </a:prstGeom>
        </p:spPr>
      </p:pic>
    </p:spTree>
    <p:extLst>
      <p:ext uri="{BB962C8B-B14F-4D97-AF65-F5344CB8AC3E}">
        <p14:creationId xmlns:p14="http://schemas.microsoft.com/office/powerpoint/2010/main" val="686591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Marketers Are Using </a:t>
            </a:r>
            <a:r>
              <a:rPr lang="en-US" dirty="0" err="1" smtClean="0"/>
              <a:t>Blockchain</a:t>
            </a:r>
            <a:endParaRPr lang="en-US" dirty="0"/>
          </a:p>
        </p:txBody>
      </p:sp>
      <p:sp>
        <p:nvSpPr>
          <p:cNvPr id="3" name="Content Placeholder 2"/>
          <p:cNvSpPr>
            <a:spLocks noGrp="1"/>
          </p:cNvSpPr>
          <p:nvPr>
            <p:ph idx="1"/>
          </p:nvPr>
        </p:nvSpPr>
        <p:spPr>
          <a:xfrm>
            <a:off x="700002" y="1677989"/>
            <a:ext cx="4341898" cy="4887911"/>
          </a:xfrm>
        </p:spPr>
        <p:txBody>
          <a:bodyPr>
            <a:normAutofit lnSpcReduction="10000"/>
          </a:bodyPr>
          <a:lstStyle/>
          <a:p>
            <a:pPr marL="0" indent="0">
              <a:buNone/>
            </a:pPr>
            <a:r>
              <a:rPr lang="en-US" sz="2400" b="1" dirty="0" err="1" smtClean="0"/>
              <a:t>Babyghost</a:t>
            </a:r>
            <a:r>
              <a:rPr lang="en-US" sz="2400" b="1" dirty="0" smtClean="0"/>
              <a:t> Fashion Label</a:t>
            </a:r>
            <a:r>
              <a:rPr lang="en-US" sz="2000" b="1" i="1" dirty="0" smtClean="0"/>
              <a:t/>
            </a:r>
            <a:br>
              <a:rPr lang="en-US" sz="2000" b="1" i="1" dirty="0" smtClean="0"/>
            </a:br>
            <a:endParaRPr lang="en-US" sz="2000" b="1" i="1" dirty="0" smtClean="0"/>
          </a:p>
          <a:p>
            <a:r>
              <a:rPr lang="en-US" sz="2000" dirty="0" smtClean="0"/>
              <a:t>Shanghai Fashion Week </a:t>
            </a:r>
          </a:p>
          <a:p>
            <a:r>
              <a:rPr lang="en-US" sz="2000" dirty="0" smtClean="0"/>
              <a:t>Consumers could verify authenticity of designer handbags using </a:t>
            </a:r>
            <a:r>
              <a:rPr lang="en-US" sz="2000" dirty="0" err="1" smtClean="0"/>
              <a:t>Blockchain</a:t>
            </a:r>
            <a:endParaRPr lang="en-US" sz="2000" dirty="0" smtClean="0"/>
          </a:p>
          <a:p>
            <a:r>
              <a:rPr lang="en-US" sz="2000" dirty="0" smtClean="0"/>
              <a:t>Could scan tags with mobile phones to see “story” of where</a:t>
            </a:r>
            <a:br>
              <a:rPr lang="en-US" sz="2000" dirty="0" smtClean="0"/>
            </a:br>
            <a:r>
              <a:rPr lang="en-US" sz="2000" dirty="0" smtClean="0"/>
              <a:t>a clothing design was from,</a:t>
            </a:r>
            <a:br>
              <a:rPr lang="en-US" sz="2000" dirty="0" smtClean="0"/>
            </a:br>
            <a:r>
              <a:rPr lang="en-US" sz="2000" dirty="0" smtClean="0"/>
              <a:t>who modeled it</a:t>
            </a:r>
          </a:p>
          <a:p>
            <a:r>
              <a:rPr lang="en-US" sz="2000" dirty="0" smtClean="0"/>
              <a:t>Improved the customer digital experience, enabled customers to build a personal connection with </a:t>
            </a:r>
            <a:r>
              <a:rPr lang="en-US" sz="2000" dirty="0" err="1" smtClean="0"/>
              <a:t>Babyghost</a:t>
            </a:r>
            <a:r>
              <a:rPr lang="en-US" sz="2000" dirty="0" smtClean="0"/>
              <a:t> products they own</a:t>
            </a:r>
          </a:p>
          <a:p>
            <a:endParaRPr lang="en-US" sz="2400" dirty="0" smtClean="0"/>
          </a:p>
          <a:p>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00" y="1754189"/>
            <a:ext cx="2959100" cy="4438650"/>
          </a:xfrm>
          <a:prstGeom prst="rect">
            <a:avLst/>
          </a:prstGeom>
        </p:spPr>
      </p:pic>
    </p:spTree>
    <p:extLst>
      <p:ext uri="{BB962C8B-B14F-4D97-AF65-F5344CB8AC3E}">
        <p14:creationId xmlns:p14="http://schemas.microsoft.com/office/powerpoint/2010/main" val="2802067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Marketers Are Using </a:t>
            </a:r>
            <a:r>
              <a:rPr lang="en-US" dirty="0" err="1" smtClean="0"/>
              <a:t>Blockchain</a:t>
            </a:r>
            <a:endParaRPr lang="en-US" dirty="0"/>
          </a:p>
        </p:txBody>
      </p:sp>
      <p:sp>
        <p:nvSpPr>
          <p:cNvPr id="3" name="Content Placeholder 2"/>
          <p:cNvSpPr>
            <a:spLocks noGrp="1"/>
          </p:cNvSpPr>
          <p:nvPr>
            <p:ph idx="1"/>
          </p:nvPr>
        </p:nvSpPr>
        <p:spPr>
          <a:xfrm>
            <a:off x="700002" y="1677989"/>
            <a:ext cx="4341898" cy="4887911"/>
          </a:xfrm>
        </p:spPr>
        <p:txBody>
          <a:bodyPr>
            <a:normAutofit fontScale="92500"/>
          </a:bodyPr>
          <a:lstStyle/>
          <a:p>
            <a:pPr marL="0" indent="0">
              <a:buNone/>
            </a:pPr>
            <a:r>
              <a:rPr lang="en-US" sz="2400" b="1" dirty="0" err="1" smtClean="0"/>
              <a:t>Steem</a:t>
            </a:r>
            <a:r>
              <a:rPr lang="en-US" sz="2400" b="1" dirty="0" smtClean="0"/>
              <a:t> Social Network</a:t>
            </a:r>
            <a:r>
              <a:rPr lang="en-US" sz="2000" b="1" i="1" dirty="0" smtClean="0"/>
              <a:t/>
            </a:r>
            <a:br>
              <a:rPr lang="en-US" sz="2000" b="1" i="1" dirty="0" smtClean="0"/>
            </a:br>
            <a:endParaRPr lang="en-US" sz="2200" b="1" i="1" dirty="0" smtClean="0"/>
          </a:p>
          <a:p>
            <a:r>
              <a:rPr lang="en-US" sz="2200" dirty="0" smtClean="0"/>
              <a:t>Uses </a:t>
            </a:r>
            <a:r>
              <a:rPr lang="en-US" sz="2200" dirty="0" err="1" smtClean="0"/>
              <a:t>Blockchain</a:t>
            </a:r>
            <a:r>
              <a:rPr lang="en-US" sz="2200" dirty="0" smtClean="0"/>
              <a:t> to reward members for good content</a:t>
            </a:r>
          </a:p>
          <a:p>
            <a:r>
              <a:rPr lang="en-US" sz="2200" dirty="0"/>
              <a:t>Members vote on (like) content</a:t>
            </a:r>
          </a:p>
          <a:p>
            <a:r>
              <a:rPr lang="en-US" sz="2200" dirty="0" smtClean="0"/>
              <a:t>Writers, curators, participants get digital currency that can be exchanged for regular currency </a:t>
            </a:r>
          </a:p>
          <a:p>
            <a:r>
              <a:rPr lang="en-US" sz="2200" dirty="0" err="1" smtClean="0"/>
              <a:t>eSteem</a:t>
            </a:r>
            <a:r>
              <a:rPr lang="en-US" sz="2200" dirty="0" smtClean="0"/>
              <a:t> mobile interface enables social feature access, fund transfer  </a:t>
            </a:r>
          </a:p>
          <a:p>
            <a:r>
              <a:rPr lang="en-US" sz="2200" dirty="0" smtClean="0"/>
              <a:t>Community is thriving, content is exceptional</a:t>
            </a:r>
          </a:p>
          <a:p>
            <a:endParaRPr lang="en-US" sz="2400" dirty="0" smtClean="0"/>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101" y="1579065"/>
            <a:ext cx="2755899" cy="4794746"/>
          </a:xfrm>
          <a:prstGeom prst="rect">
            <a:avLst/>
          </a:prstGeom>
        </p:spPr>
      </p:pic>
    </p:spTree>
    <p:extLst>
      <p:ext uri="{BB962C8B-B14F-4D97-AF65-F5344CB8AC3E}">
        <p14:creationId xmlns:p14="http://schemas.microsoft.com/office/powerpoint/2010/main" val="3364300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Ethical Implications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5366973"/>
              </p:ext>
            </p:extLst>
          </p:nvPr>
        </p:nvGraphicFramePr>
        <p:xfrm>
          <a:off x="677334" y="1930400"/>
          <a:ext cx="9177337"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858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it Become Mainstream?</a:t>
            </a:r>
            <a:endParaRPr lang="en-US" dirty="0"/>
          </a:p>
        </p:txBody>
      </p:sp>
      <p:sp>
        <p:nvSpPr>
          <p:cNvPr id="3" name="Content Placeholder 2"/>
          <p:cNvSpPr>
            <a:spLocks noGrp="1"/>
          </p:cNvSpPr>
          <p:nvPr>
            <p:ph idx="1"/>
          </p:nvPr>
        </p:nvSpPr>
        <p:spPr>
          <a:xfrm>
            <a:off x="512234" y="1069513"/>
            <a:ext cx="8596668" cy="3880773"/>
          </a:xfrm>
        </p:spPr>
        <p:txBody>
          <a:bodyPr/>
          <a:lstStyle/>
          <a:p>
            <a:endParaRPr lang="en-US" sz="2000" dirty="0" smtClean="0"/>
          </a:p>
          <a:p>
            <a:pPr marL="0" indent="0" algn="ctr">
              <a:buNone/>
            </a:pPr>
            <a:r>
              <a:rPr lang="en-US" sz="1600" b="1" dirty="0" err="1" smtClean="0"/>
              <a:t>Blockchain</a:t>
            </a:r>
            <a:r>
              <a:rPr lang="en-US" sz="1600" b="1" dirty="0" smtClean="0"/>
              <a:t> technology is in its infancy, so growth is anticipated to be slow and steady. Only a fraction of the world uses the technology now. There is momentum and myriad industries are exploring opportunities to harness the technology. Many analysts expect it to become mainstream in three to five years. </a:t>
            </a:r>
          </a:p>
          <a:p>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033" y="2794000"/>
            <a:ext cx="6383865" cy="3590925"/>
          </a:xfrm>
          <a:prstGeom prst="rect">
            <a:avLst/>
          </a:prstGeom>
        </p:spPr>
      </p:pic>
    </p:spTree>
    <p:extLst>
      <p:ext uri="{BB962C8B-B14F-4D97-AF65-F5344CB8AC3E}">
        <p14:creationId xmlns:p14="http://schemas.microsoft.com/office/powerpoint/2010/main" val="1913489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Marketing Recommendations</a:t>
            </a:r>
            <a:endParaRPr lang="en-US" dirty="0"/>
          </a:p>
        </p:txBody>
      </p:sp>
      <p:sp>
        <p:nvSpPr>
          <p:cNvPr id="3" name="Content Placeholder 2"/>
          <p:cNvSpPr>
            <a:spLocks noGrp="1"/>
          </p:cNvSpPr>
          <p:nvPr>
            <p:ph idx="1"/>
          </p:nvPr>
        </p:nvSpPr>
        <p:spPr>
          <a:xfrm>
            <a:off x="920135" y="4594754"/>
            <a:ext cx="8111066" cy="1727200"/>
          </a:xfrm>
        </p:spPr>
        <p:txBody>
          <a:bodyPr>
            <a:normAutofit fontScale="25000" lnSpcReduction="20000"/>
          </a:bodyPr>
          <a:lstStyle/>
          <a:p>
            <a:endParaRPr lang="en-US" sz="2000" dirty="0" smtClean="0"/>
          </a:p>
          <a:p>
            <a:r>
              <a:rPr lang="en-US" sz="6400" dirty="0"/>
              <a:t>Encourage creative thinking and innovation within the company. Envision ways to incorporate the technology </a:t>
            </a:r>
            <a:r>
              <a:rPr lang="en-US" sz="6400" dirty="0" smtClean="0"/>
              <a:t>within two years and consider it in strategic planning.</a:t>
            </a:r>
          </a:p>
          <a:p>
            <a:r>
              <a:rPr lang="en-US" sz="6400" dirty="0" smtClean="0"/>
              <a:t>Form a cross-functional team to monitor </a:t>
            </a:r>
            <a:r>
              <a:rPr lang="en-US" sz="6400" dirty="0" err="1" smtClean="0"/>
              <a:t>blockchain</a:t>
            </a:r>
            <a:r>
              <a:rPr lang="en-US" sz="6400" dirty="0" smtClean="0"/>
              <a:t> developments among peers and other industries.</a:t>
            </a:r>
          </a:p>
          <a:p>
            <a:r>
              <a:rPr lang="en-US" sz="6400" dirty="0" smtClean="0"/>
              <a:t>Learn from mistakes made by other companies with </a:t>
            </a:r>
            <a:r>
              <a:rPr lang="en-US" sz="6400" dirty="0" err="1" smtClean="0"/>
              <a:t>blockchain</a:t>
            </a:r>
            <a:r>
              <a:rPr lang="en-US" sz="6400" dirty="0" smtClean="0"/>
              <a:t>.</a:t>
            </a:r>
          </a:p>
          <a:p>
            <a:r>
              <a:rPr lang="en-US" sz="6400" dirty="0" smtClean="0"/>
              <a:t>Keep on track with budgeting – proven marketing strategies will deliver</a:t>
            </a:r>
            <a:br>
              <a:rPr lang="en-US" sz="6400" dirty="0" smtClean="0"/>
            </a:br>
            <a:r>
              <a:rPr lang="en-US" sz="6400" dirty="0" smtClean="0"/>
              <a:t>a better ROI than re-allocating resources to an unproven technology.</a:t>
            </a:r>
            <a:endParaRPr lang="en-US" sz="2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901" y="1407055"/>
            <a:ext cx="4781549" cy="3187699"/>
          </a:xfrm>
          <a:prstGeom prst="rect">
            <a:avLst/>
          </a:prstGeom>
        </p:spPr>
      </p:pic>
    </p:spTree>
    <p:extLst>
      <p:ext uri="{BB962C8B-B14F-4D97-AF65-F5344CB8AC3E}">
        <p14:creationId xmlns:p14="http://schemas.microsoft.com/office/powerpoint/2010/main" val="2285592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43" y="187855"/>
            <a:ext cx="8596668" cy="1320800"/>
          </a:xfrm>
        </p:spPr>
        <p:txBody>
          <a:bodyPr>
            <a:normAutofit/>
          </a:bodyPr>
          <a:lstStyle/>
          <a:p>
            <a:r>
              <a:rPr lang="en-US" dirty="0" smtClean="0"/>
              <a:t>Mobile Marketing Recommendations</a:t>
            </a:r>
            <a:br>
              <a:rPr lang="en-US" dirty="0" smtClean="0"/>
            </a:br>
            <a:r>
              <a:rPr lang="en-US" sz="2400" i="1" dirty="0" smtClean="0"/>
              <a:t>continued</a:t>
            </a:r>
            <a:endParaRPr lang="en-US" sz="2400" i="1" dirty="0"/>
          </a:p>
        </p:txBody>
      </p:sp>
      <p:sp>
        <p:nvSpPr>
          <p:cNvPr id="3" name="Content Placeholder 2"/>
          <p:cNvSpPr>
            <a:spLocks noGrp="1"/>
          </p:cNvSpPr>
          <p:nvPr>
            <p:ph idx="1"/>
          </p:nvPr>
        </p:nvSpPr>
        <p:spPr>
          <a:xfrm>
            <a:off x="710143" y="4537604"/>
            <a:ext cx="8111066" cy="2104496"/>
          </a:xfrm>
        </p:spPr>
        <p:txBody>
          <a:bodyPr>
            <a:normAutofit fontScale="70000" lnSpcReduction="20000"/>
          </a:bodyPr>
          <a:lstStyle/>
          <a:p>
            <a:endParaRPr lang="en-US" sz="2000" dirty="0" smtClean="0"/>
          </a:p>
          <a:p>
            <a:pPr marL="0" indent="0">
              <a:buNone/>
            </a:pPr>
            <a:r>
              <a:rPr lang="en-US" sz="3300" b="1" dirty="0" smtClean="0"/>
              <a:t>Consider future marketing opportunities:</a:t>
            </a:r>
          </a:p>
          <a:p>
            <a:r>
              <a:rPr lang="en-US" sz="2300" dirty="0" smtClean="0"/>
              <a:t>Customer intelligence – pay via </a:t>
            </a:r>
            <a:r>
              <a:rPr lang="en-US" sz="2300" dirty="0" err="1" smtClean="0"/>
              <a:t>blockchain</a:t>
            </a:r>
            <a:r>
              <a:rPr lang="en-US" sz="2300" dirty="0" smtClean="0"/>
              <a:t> for individual customer psychographic and behavioral information</a:t>
            </a:r>
          </a:p>
          <a:p>
            <a:r>
              <a:rPr lang="en-US" sz="2300" dirty="0" smtClean="0"/>
              <a:t>Social media – verify number of actual followers (versus bots) of influencers before including influencers in marketing strategies and campaigns</a:t>
            </a:r>
          </a:p>
          <a:p>
            <a:r>
              <a:rPr lang="en-US" sz="2300" dirty="0" smtClean="0"/>
              <a:t>Use </a:t>
            </a:r>
            <a:r>
              <a:rPr lang="en-US" sz="2300" dirty="0" err="1" smtClean="0"/>
              <a:t>blockchain</a:t>
            </a:r>
            <a:r>
              <a:rPr lang="en-US" sz="2300" dirty="0" smtClean="0"/>
              <a:t> to verify digital ad impressions and clicks to boost ROI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276" y="1508655"/>
            <a:ext cx="5384799" cy="3028949"/>
          </a:xfrm>
          <a:prstGeom prst="rect">
            <a:avLst/>
          </a:prstGeom>
        </p:spPr>
      </p:pic>
    </p:spTree>
    <p:extLst>
      <p:ext uri="{BB962C8B-B14F-4D97-AF65-F5344CB8AC3E}">
        <p14:creationId xmlns:p14="http://schemas.microsoft.com/office/powerpoint/2010/main" val="3242995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3100"/>
          </a:xfrm>
        </p:spPr>
        <p:txBody>
          <a:bodyPr/>
          <a:lstStyle/>
          <a:p>
            <a:r>
              <a:rPr lang="en-US" dirty="0" smtClean="0"/>
              <a:t>Consumer Benefits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34611264"/>
              </p:ext>
            </p:extLst>
          </p:nvPr>
        </p:nvGraphicFramePr>
        <p:xfrm>
          <a:off x="677334" y="1778000"/>
          <a:ext cx="8596139"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049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6" y="622300"/>
            <a:ext cx="8596668" cy="1320800"/>
          </a:xfrm>
        </p:spPr>
        <p:txBody>
          <a:bodyPr>
            <a:normAutofit/>
          </a:bodyPr>
          <a:lstStyle/>
          <a:p>
            <a:r>
              <a:rPr lang="en-US" dirty="0" smtClean="0"/>
              <a:t>Works Cited</a:t>
            </a:r>
            <a:endParaRPr lang="en-US" sz="2400" i="1" dirty="0"/>
          </a:p>
        </p:txBody>
      </p:sp>
      <p:sp>
        <p:nvSpPr>
          <p:cNvPr id="3" name="Content Placeholder 2"/>
          <p:cNvSpPr>
            <a:spLocks noGrp="1"/>
          </p:cNvSpPr>
          <p:nvPr>
            <p:ph idx="1"/>
          </p:nvPr>
        </p:nvSpPr>
        <p:spPr>
          <a:xfrm>
            <a:off x="710143" y="1447800"/>
            <a:ext cx="8111066" cy="5410200"/>
          </a:xfrm>
        </p:spPr>
        <p:txBody>
          <a:bodyPr>
            <a:normAutofit/>
          </a:bodyPr>
          <a:lstStyle/>
          <a:p>
            <a:pPr marL="0" indent="0">
              <a:buNone/>
            </a:pPr>
            <a:r>
              <a:rPr lang="en-US" sz="1400" dirty="0"/>
              <a:t/>
            </a:r>
            <a:br>
              <a:rPr lang="en-US" sz="1400" dirty="0"/>
            </a:br>
            <a:r>
              <a:rPr lang="en-US" sz="1400" dirty="0" smtClean="0"/>
              <a:t>Marr, Bernard. (2017, September 21). 14 Things Everyone  Should Know About </a:t>
            </a:r>
            <a:r>
              <a:rPr lang="en-US" sz="1400" dirty="0" err="1" smtClean="0"/>
              <a:t>Blockchains</a:t>
            </a:r>
            <a:r>
              <a:rPr lang="en-US" sz="1400" dirty="0" smtClean="0"/>
              <a:t>. Retrieved April 29, 2018 from </a:t>
            </a:r>
            <a:r>
              <a:rPr lang="en-US" sz="1400" dirty="0" smtClean="0">
                <a:hlinkClick r:id="rId2"/>
              </a:rPr>
              <a:t>https</a:t>
            </a:r>
            <a:r>
              <a:rPr lang="en-US" sz="1400" dirty="0">
                <a:hlinkClick r:id="rId2"/>
              </a:rPr>
              <a:t>://www.forbes.com/sites/bernardmarr/2017/09/21/14-things-everyone-should-know-about-blockchains/#</a:t>
            </a:r>
            <a:r>
              <a:rPr lang="en-US" sz="1400" dirty="0" smtClean="0">
                <a:hlinkClick r:id="rId2"/>
              </a:rPr>
              <a:t>3c65dbd8252a</a:t>
            </a:r>
            <a:r>
              <a:rPr lang="en-US" sz="1400" dirty="0" smtClean="0"/>
              <a:t/>
            </a:r>
            <a:br>
              <a:rPr lang="en-US" sz="1400" dirty="0" smtClean="0"/>
            </a:br>
            <a:r>
              <a:rPr lang="en-US" sz="1400" dirty="0" smtClean="0"/>
              <a:t/>
            </a:r>
            <a:br>
              <a:rPr lang="en-US" sz="1400" dirty="0" smtClean="0"/>
            </a:br>
            <a:r>
              <a:rPr lang="en-US" sz="1400" dirty="0" smtClean="0"/>
              <a:t>Institute </a:t>
            </a:r>
            <a:r>
              <a:rPr lang="en-US" sz="1400" dirty="0"/>
              <a:t>for the Future. (2016, April 18). Understand the </a:t>
            </a:r>
            <a:r>
              <a:rPr lang="en-US" sz="1400" dirty="0" err="1"/>
              <a:t>Blockchain</a:t>
            </a:r>
            <a:r>
              <a:rPr lang="en-US" sz="1400" dirty="0"/>
              <a:t> in Two Minutes. Retrieved April 22, 2018 from </a:t>
            </a:r>
            <a:r>
              <a:rPr lang="en-US" sz="1400" dirty="0">
                <a:hlinkClick r:id="rId3"/>
              </a:rPr>
              <a:t>https://www.youtube.com/watch?v=r43LhSUUGTQ</a:t>
            </a:r>
            <a:r>
              <a:rPr lang="en-US" sz="1600" dirty="0"/>
              <a:t/>
            </a:r>
            <a:br>
              <a:rPr lang="en-US" sz="1600" dirty="0"/>
            </a:br>
            <a:r>
              <a:rPr lang="en-US" sz="1600" dirty="0"/>
              <a:t/>
            </a:r>
            <a:br>
              <a:rPr lang="en-US" sz="1600" dirty="0"/>
            </a:br>
            <a:r>
              <a:rPr lang="en-US" sz="1400" dirty="0"/>
              <a:t>Lovelock, John-David. Reynolds, Martin. </a:t>
            </a:r>
            <a:r>
              <a:rPr lang="en-US" sz="1400" dirty="0" err="1"/>
              <a:t>Granetto</a:t>
            </a:r>
            <a:r>
              <a:rPr lang="en-US" sz="1400" dirty="0"/>
              <a:t>, Bianca Francesca. </a:t>
            </a:r>
            <a:r>
              <a:rPr lang="en-US" sz="1400" dirty="0" err="1"/>
              <a:t>Kandaswamy</a:t>
            </a:r>
            <a:r>
              <a:rPr lang="en-US" sz="1400" dirty="0"/>
              <a:t>, Rajesh. (2017, March 02). Forecast: </a:t>
            </a:r>
            <a:r>
              <a:rPr lang="en-US" sz="1400" dirty="0" err="1"/>
              <a:t>Blockchain</a:t>
            </a:r>
            <a:r>
              <a:rPr lang="en-US" sz="1400" dirty="0"/>
              <a:t> Business Value, Worldwide, </a:t>
            </a:r>
            <a:r>
              <a:rPr lang="en-US" sz="1400" dirty="0" smtClean="0"/>
              <a:t>2017-2020</a:t>
            </a:r>
            <a:r>
              <a:rPr lang="en-US" sz="1400" dirty="0"/>
              <a:t>. Retrieved April 22, 2018 from </a:t>
            </a:r>
            <a:r>
              <a:rPr lang="en-US" sz="1400" u="sng" dirty="0">
                <a:hlinkClick r:id="rId4"/>
              </a:rPr>
              <a:t>https://www.gartner.com/doc/3627117/forecast-blockchain-business-value-worldwide</a:t>
            </a:r>
            <a:r>
              <a:rPr lang="en-US" sz="1600" u="sng" dirty="0"/>
              <a:t/>
            </a:r>
            <a:br>
              <a:rPr lang="en-US" sz="1600" u="sng" dirty="0"/>
            </a:br>
            <a:r>
              <a:rPr lang="en-US" sz="1600" u="sng" dirty="0"/>
              <a:t/>
            </a:r>
            <a:br>
              <a:rPr lang="en-US" sz="1600" u="sng" dirty="0"/>
            </a:br>
            <a:r>
              <a:rPr lang="en-US" sz="1400" dirty="0"/>
              <a:t>(2018, January 18</a:t>
            </a:r>
            <a:r>
              <a:rPr lang="en-US" sz="1400" dirty="0" smtClean="0"/>
              <a:t>). The </a:t>
            </a:r>
            <a:r>
              <a:rPr lang="en-US" sz="1400" dirty="0" err="1"/>
              <a:t>Blockchain</a:t>
            </a:r>
            <a:r>
              <a:rPr lang="en-US" sz="1400" dirty="0"/>
              <a:t> Market is Expected to Grow. Retrieved May </a:t>
            </a:r>
            <a:r>
              <a:rPr lang="en-US" sz="1400" dirty="0" smtClean="0"/>
              <a:t>05</a:t>
            </a:r>
            <a:r>
              <a:rPr lang="en-US" sz="1400" dirty="0"/>
              <a:t>, 2018 from </a:t>
            </a:r>
            <a:r>
              <a:rPr lang="en-US" sz="1400" u="sng" dirty="0">
                <a:hlinkClick r:id="rId5"/>
              </a:rPr>
              <a:t>https://www.prnewswire.com/news-releases/the-blockchain-technology-market-is-projected-to-grow-669923133.html</a:t>
            </a:r>
            <a:r>
              <a:rPr lang="en-US" sz="1600" u="sng" dirty="0"/>
              <a:t/>
            </a:r>
            <a:br>
              <a:rPr lang="en-US" sz="1600" u="sng" dirty="0"/>
            </a:br>
            <a:r>
              <a:rPr lang="en-US" sz="1600" u="sng" dirty="0"/>
              <a:t/>
            </a:r>
            <a:br>
              <a:rPr lang="en-US" sz="1600" u="sng" dirty="0"/>
            </a:br>
            <a:r>
              <a:rPr lang="en-US" sz="1400" dirty="0"/>
              <a:t>Loeb, Larry. (2017, May 23). IBM Study: </a:t>
            </a:r>
            <a:r>
              <a:rPr lang="en-US" sz="1400" dirty="0" err="1"/>
              <a:t>Blockchain</a:t>
            </a:r>
            <a:r>
              <a:rPr lang="en-US" sz="1400" dirty="0"/>
              <a:t> Adoption on the Rise. Retrieved May </a:t>
            </a:r>
            <a:r>
              <a:rPr lang="en-US" sz="1400" dirty="0" smtClean="0"/>
              <a:t>04</a:t>
            </a:r>
            <a:r>
              <a:rPr lang="en-US" sz="1400" dirty="0"/>
              <a:t>, 2018 from </a:t>
            </a:r>
            <a:r>
              <a:rPr lang="en-US" sz="1400" u="sng" dirty="0" smtClean="0">
                <a:hlinkClick r:id="rId6"/>
              </a:rPr>
              <a:t>https</a:t>
            </a:r>
            <a:r>
              <a:rPr lang="en-US" sz="1400" u="sng" dirty="0">
                <a:hlinkClick r:id="rId6"/>
              </a:rPr>
              <a:t>://securityintelligence.com/news/ibm-study-blockchain-adoption-on-the-rise/</a:t>
            </a:r>
            <a:r>
              <a:rPr lang="en-US" sz="1600" u="sng" dirty="0"/>
              <a:t/>
            </a:r>
            <a:br>
              <a:rPr lang="en-US" sz="1600" u="sng" dirty="0"/>
            </a:br>
            <a:r>
              <a:rPr lang="en-US" sz="1400" u="sng" dirty="0"/>
              <a:t/>
            </a:r>
            <a:br>
              <a:rPr lang="en-US" sz="1400" u="sng" dirty="0"/>
            </a:br>
            <a:r>
              <a:rPr lang="en-US" sz="1400" dirty="0"/>
              <a:t>(2018, February 12). Worldwide spending on </a:t>
            </a:r>
            <a:r>
              <a:rPr lang="en-US" sz="1400" dirty="0" err="1"/>
              <a:t>blockchain</a:t>
            </a:r>
            <a:r>
              <a:rPr lang="en-US" sz="1400" dirty="0"/>
              <a:t> services to reach $8.1 billion in 2021. Retrieved May </a:t>
            </a:r>
            <a:r>
              <a:rPr lang="en-US" sz="1400" dirty="0" smtClean="0"/>
              <a:t>05</a:t>
            </a:r>
            <a:r>
              <a:rPr lang="en-US" sz="1400" dirty="0"/>
              <a:t>, 2018 from </a:t>
            </a:r>
            <a:r>
              <a:rPr lang="en-US" sz="1400" u="sng" dirty="0" smtClean="0">
                <a:hlinkClick r:id="rId7"/>
              </a:rPr>
              <a:t>https</a:t>
            </a:r>
            <a:r>
              <a:rPr lang="en-US" sz="1400" u="sng" dirty="0">
                <a:hlinkClick r:id="rId7"/>
              </a:rPr>
              <a:t>://www.helpnetsecurity.com/2018/02/12/worldwide-spending-on-blockchain-services/</a:t>
            </a:r>
            <a:r>
              <a:rPr lang="en-US" sz="1400" u="sng" dirty="0"/>
              <a:t/>
            </a:r>
            <a:br>
              <a:rPr lang="en-US" sz="1400" u="sng" dirty="0"/>
            </a:br>
            <a:r>
              <a:rPr lang="en-US" sz="1400" u="sng" dirty="0" smtClean="0"/>
              <a:t/>
            </a:r>
            <a:br>
              <a:rPr lang="en-US" sz="1400" u="sng" dirty="0" smtClean="0"/>
            </a:br>
            <a:endParaRPr lang="en-US" sz="1400" dirty="0" smtClean="0"/>
          </a:p>
        </p:txBody>
      </p:sp>
    </p:spTree>
    <p:extLst>
      <p:ext uri="{BB962C8B-B14F-4D97-AF65-F5344CB8AC3E}">
        <p14:creationId xmlns:p14="http://schemas.microsoft.com/office/powerpoint/2010/main" val="1173424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Blockchain</a:t>
            </a:r>
            <a:r>
              <a:rPr lang="en-US" dirty="0" smtClean="0"/>
              <a:t>?</a:t>
            </a:r>
            <a:endParaRPr lang="en-US" dirty="0"/>
          </a:p>
        </p:txBody>
      </p:sp>
      <p:sp>
        <p:nvSpPr>
          <p:cNvPr id="3" name="Content Placeholder 2"/>
          <p:cNvSpPr>
            <a:spLocks noGrp="1"/>
          </p:cNvSpPr>
          <p:nvPr>
            <p:ph idx="1"/>
          </p:nvPr>
        </p:nvSpPr>
        <p:spPr>
          <a:xfrm>
            <a:off x="677334" y="1639889"/>
            <a:ext cx="8596668" cy="4557711"/>
          </a:xfrm>
          <a:solidFill>
            <a:schemeClr val="tx1"/>
          </a:solidFill>
        </p:spPr>
        <p:txBody>
          <a:bodyPr>
            <a:normAutofit/>
          </a:bodyPr>
          <a:lstStyle/>
          <a:p>
            <a:r>
              <a:rPr lang="en-US" sz="1600" dirty="0" smtClean="0">
                <a:solidFill>
                  <a:schemeClr val="bg1"/>
                </a:solidFill>
              </a:rPr>
              <a:t>A database that no one person or organization controls</a:t>
            </a:r>
          </a:p>
          <a:p>
            <a:r>
              <a:rPr lang="en-US" sz="1600" dirty="0">
                <a:solidFill>
                  <a:schemeClr val="accent1">
                    <a:lumMod val="40000"/>
                    <a:lumOff val="60000"/>
                  </a:schemeClr>
                </a:solidFill>
              </a:rPr>
              <a:t>Ledger of records of anything that can be recorded, such as transactions, ownership of assets, contracts, sources of goods, supply chain details, individual health </a:t>
            </a:r>
            <a:r>
              <a:rPr lang="en-US" sz="1600" dirty="0" smtClean="0">
                <a:solidFill>
                  <a:schemeClr val="accent1">
                    <a:lumMod val="40000"/>
                    <a:lumOff val="60000"/>
                  </a:schemeClr>
                </a:solidFill>
              </a:rPr>
              <a:t>information, </a:t>
            </a:r>
            <a:r>
              <a:rPr lang="en-US" sz="1600" dirty="0">
                <a:solidFill>
                  <a:schemeClr val="accent1">
                    <a:lumMod val="40000"/>
                    <a:lumOff val="60000"/>
                  </a:schemeClr>
                </a:solidFill>
              </a:rPr>
              <a:t>and </a:t>
            </a:r>
            <a:r>
              <a:rPr lang="en-US" sz="1600" dirty="0" smtClean="0">
                <a:solidFill>
                  <a:schemeClr val="accent1">
                    <a:lumMod val="40000"/>
                    <a:lumOff val="60000"/>
                  </a:schemeClr>
                </a:solidFill>
              </a:rPr>
              <a:t>authenticity of items or credentials </a:t>
            </a:r>
            <a:endParaRPr lang="en-US" sz="1600" dirty="0">
              <a:solidFill>
                <a:schemeClr val="accent1">
                  <a:lumMod val="40000"/>
                  <a:lumOff val="60000"/>
                </a:schemeClr>
              </a:solidFill>
            </a:endParaRPr>
          </a:p>
          <a:p>
            <a:r>
              <a:rPr lang="en-US" sz="1600" dirty="0" smtClean="0">
                <a:solidFill>
                  <a:schemeClr val="bg1"/>
                </a:solidFill>
              </a:rPr>
              <a:t>All records are distributed to what some say is thousands of computers, and each has its own copy</a:t>
            </a:r>
          </a:p>
          <a:p>
            <a:r>
              <a:rPr lang="en-US" sz="1600" dirty="0" smtClean="0">
                <a:solidFill>
                  <a:schemeClr val="accent1">
                    <a:lumMod val="40000"/>
                    <a:lumOff val="60000"/>
                  </a:schemeClr>
                </a:solidFill>
              </a:rPr>
              <a:t>The detail on each record is called a “block”</a:t>
            </a:r>
          </a:p>
          <a:p>
            <a:r>
              <a:rPr lang="en-US" sz="1600" dirty="0">
                <a:solidFill>
                  <a:schemeClr val="bg1"/>
                </a:solidFill>
              </a:rPr>
              <a:t>“Hashing” is used to transform records to what </a:t>
            </a:r>
            <a:r>
              <a:rPr lang="en-US" sz="1600" dirty="0" smtClean="0">
                <a:solidFill>
                  <a:schemeClr val="bg1"/>
                </a:solidFill>
              </a:rPr>
              <a:t>looks like </a:t>
            </a:r>
            <a:r>
              <a:rPr lang="en-US" sz="1600" dirty="0">
                <a:solidFill>
                  <a:schemeClr val="bg1"/>
                </a:solidFill>
              </a:rPr>
              <a:t>random </a:t>
            </a:r>
            <a:r>
              <a:rPr lang="en-US" sz="1600" dirty="0" smtClean="0">
                <a:solidFill>
                  <a:schemeClr val="bg1"/>
                </a:solidFill>
              </a:rPr>
              <a:t>characters</a:t>
            </a:r>
          </a:p>
          <a:p>
            <a:r>
              <a:rPr lang="en-US" sz="1600" dirty="0" smtClean="0">
                <a:solidFill>
                  <a:schemeClr val="accent1">
                    <a:lumMod val="40000"/>
                    <a:lumOff val="60000"/>
                  </a:schemeClr>
                </a:solidFill>
              </a:rPr>
              <a:t>A transaction must be accepted by all other computers after they validate none of the assets were already used (such as an event ticket)</a:t>
            </a:r>
          </a:p>
          <a:p>
            <a:r>
              <a:rPr lang="en-US" sz="1600" dirty="0">
                <a:solidFill>
                  <a:schemeClr val="bg1"/>
                </a:solidFill>
              </a:rPr>
              <a:t>After approval, a block is time-stamped and encrypted, then added to the “chain” of previous blocks</a:t>
            </a:r>
          </a:p>
          <a:p>
            <a:r>
              <a:rPr lang="en-US" sz="1600" dirty="0" smtClean="0">
                <a:solidFill>
                  <a:schemeClr val="accent1">
                    <a:lumMod val="40000"/>
                    <a:lumOff val="60000"/>
                  </a:schemeClr>
                </a:solidFill>
              </a:rPr>
              <a:t>Any attempted change to a hash is visible immediately for that block and every block after it, so </a:t>
            </a:r>
            <a:r>
              <a:rPr lang="en-US" sz="1600" dirty="0" err="1" smtClean="0">
                <a:solidFill>
                  <a:schemeClr val="accent1">
                    <a:lumMod val="40000"/>
                    <a:lumOff val="60000"/>
                  </a:schemeClr>
                </a:solidFill>
              </a:rPr>
              <a:t>blockchain</a:t>
            </a:r>
            <a:r>
              <a:rPr lang="en-US" sz="1600" dirty="0" smtClean="0">
                <a:solidFill>
                  <a:schemeClr val="accent1">
                    <a:lumMod val="40000"/>
                    <a:lumOff val="60000"/>
                  </a:schemeClr>
                </a:solidFill>
              </a:rPr>
              <a:t> greatly reduces fraud</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8018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43" y="622300"/>
            <a:ext cx="8596668" cy="1320800"/>
          </a:xfrm>
        </p:spPr>
        <p:txBody>
          <a:bodyPr>
            <a:normAutofit/>
          </a:bodyPr>
          <a:lstStyle/>
          <a:p>
            <a:r>
              <a:rPr lang="en-US" dirty="0" smtClean="0"/>
              <a:t>Works Cited </a:t>
            </a:r>
            <a:r>
              <a:rPr lang="en-US" sz="2400" dirty="0" smtClean="0"/>
              <a:t>- </a:t>
            </a:r>
            <a:r>
              <a:rPr lang="en-US" sz="2400" i="1" dirty="0" smtClean="0"/>
              <a:t>continued</a:t>
            </a:r>
            <a:endParaRPr lang="en-US" sz="2400" i="1" dirty="0"/>
          </a:p>
        </p:txBody>
      </p:sp>
      <p:sp>
        <p:nvSpPr>
          <p:cNvPr id="3" name="Content Placeholder 2"/>
          <p:cNvSpPr>
            <a:spLocks noGrp="1"/>
          </p:cNvSpPr>
          <p:nvPr>
            <p:ph idx="1"/>
          </p:nvPr>
        </p:nvSpPr>
        <p:spPr>
          <a:xfrm>
            <a:off x="710142" y="1308100"/>
            <a:ext cx="8179857" cy="5549900"/>
          </a:xfrm>
        </p:spPr>
        <p:txBody>
          <a:bodyPr>
            <a:normAutofit fontScale="40000" lnSpcReduction="20000"/>
          </a:bodyPr>
          <a:lstStyle/>
          <a:p>
            <a:pPr marL="0" indent="0">
              <a:buNone/>
            </a:pPr>
            <a:endParaRPr lang="en-US" sz="1400" dirty="0" smtClean="0"/>
          </a:p>
          <a:p>
            <a:pPr marL="0" indent="0">
              <a:buNone/>
            </a:pPr>
            <a:r>
              <a:rPr lang="en-US" sz="3500" dirty="0" err="1" smtClean="0"/>
              <a:t>Mearian</a:t>
            </a:r>
            <a:r>
              <a:rPr lang="en-US" sz="3500" dirty="0" smtClean="0"/>
              <a:t>, Lucas. (2018, January 18). What is </a:t>
            </a:r>
            <a:r>
              <a:rPr lang="en-US" sz="3500" dirty="0" err="1" smtClean="0"/>
              <a:t>blockchain</a:t>
            </a:r>
            <a:r>
              <a:rPr lang="en-US" sz="3500" dirty="0" smtClean="0"/>
              <a:t>? The most disruptive tech in decades. Retrieved May 02, 2018 from </a:t>
            </a:r>
            <a:r>
              <a:rPr lang="en-US" sz="3500" u="sng" dirty="0" smtClean="0">
                <a:hlinkClick r:id="rId2"/>
              </a:rPr>
              <a:t>https</a:t>
            </a:r>
            <a:r>
              <a:rPr lang="en-US" sz="3500" u="sng" dirty="0">
                <a:hlinkClick r:id="rId2"/>
              </a:rPr>
              <a:t>://</a:t>
            </a:r>
            <a:r>
              <a:rPr lang="en-US" sz="3500" u="sng" dirty="0" smtClean="0">
                <a:hlinkClick r:id="rId2"/>
              </a:rPr>
              <a:t>www.computerworld.com/article/3191077/security/what-is-blockchain-the-most-disruptive-tech-in-decades.html</a:t>
            </a:r>
            <a:r>
              <a:rPr lang="en-US" sz="3500" u="sng" dirty="0" smtClean="0"/>
              <a:t/>
            </a:r>
            <a:br>
              <a:rPr lang="en-US" sz="3500" u="sng" dirty="0" smtClean="0"/>
            </a:br>
            <a:r>
              <a:rPr lang="en-US" sz="3500" u="sng" dirty="0" smtClean="0"/>
              <a:t/>
            </a:r>
            <a:br>
              <a:rPr lang="en-US" sz="3500" u="sng" dirty="0" smtClean="0"/>
            </a:br>
            <a:r>
              <a:rPr lang="en-US" sz="3500" dirty="0" err="1" smtClean="0"/>
              <a:t>Iansiti</a:t>
            </a:r>
            <a:r>
              <a:rPr lang="en-US" sz="3500" dirty="0"/>
              <a:t>, Marco and Lakhani, Karim R. (2017, January-February). The Truth About </a:t>
            </a:r>
            <a:r>
              <a:rPr lang="en-US" sz="3500" dirty="0" err="1"/>
              <a:t>Blockchain</a:t>
            </a:r>
            <a:r>
              <a:rPr lang="en-US" sz="3500" dirty="0"/>
              <a:t>. Retrieved May 02, 2018 from </a:t>
            </a:r>
            <a:r>
              <a:rPr lang="en-US" sz="3500" u="sng" dirty="0">
                <a:hlinkClick r:id="rId3"/>
              </a:rPr>
              <a:t>https://</a:t>
            </a:r>
            <a:r>
              <a:rPr lang="en-US" sz="3500" u="sng" dirty="0" smtClean="0">
                <a:hlinkClick r:id="rId3"/>
              </a:rPr>
              <a:t>hbr.org/2017/01/the-truth-about-blockchain</a:t>
            </a:r>
            <a:r>
              <a:rPr lang="en-US" sz="2900" u="sng" dirty="0" smtClean="0"/>
              <a:t/>
            </a:r>
            <a:br>
              <a:rPr lang="en-US" sz="2900" u="sng" dirty="0" smtClean="0"/>
            </a:br>
            <a:r>
              <a:rPr lang="en-US" sz="3500" u="sng" dirty="0" smtClean="0"/>
              <a:t/>
            </a:r>
            <a:br>
              <a:rPr lang="en-US" sz="3500" u="sng" dirty="0" smtClean="0"/>
            </a:br>
            <a:r>
              <a:rPr lang="en-US" sz="3500" dirty="0"/>
              <a:t>Jacobs, Rose. (2018, February 12). The good and bad of </a:t>
            </a:r>
            <a:r>
              <a:rPr lang="en-US" sz="3500" dirty="0" err="1"/>
              <a:t>blockchain</a:t>
            </a:r>
            <a:r>
              <a:rPr lang="en-US" sz="3500" dirty="0"/>
              <a:t>. Retrieved May </a:t>
            </a:r>
            <a:r>
              <a:rPr lang="en-US" sz="3500" dirty="0" smtClean="0"/>
              <a:t>04</a:t>
            </a:r>
            <a:r>
              <a:rPr lang="en-US" sz="3500" dirty="0"/>
              <a:t>, 2018 from </a:t>
            </a:r>
            <a:br>
              <a:rPr lang="en-US" sz="3500" dirty="0"/>
            </a:br>
            <a:r>
              <a:rPr lang="en-US" sz="3500" dirty="0">
                <a:hlinkClick r:id="rId4"/>
              </a:rPr>
              <a:t>http://</a:t>
            </a:r>
            <a:r>
              <a:rPr lang="en-US" sz="3500" dirty="0" smtClean="0">
                <a:hlinkClick r:id="rId4"/>
              </a:rPr>
              <a:t>review.chicagobooth.edu/finance/2018/article/good-and-bad-blockchain</a:t>
            </a:r>
            <a:r>
              <a:rPr lang="en-US" sz="3500" dirty="0" smtClean="0"/>
              <a:t/>
            </a:r>
            <a:br>
              <a:rPr lang="en-US" sz="3500" dirty="0" smtClean="0"/>
            </a:br>
            <a:r>
              <a:rPr lang="en-US" sz="3500" dirty="0" smtClean="0"/>
              <a:t/>
            </a:r>
            <a:br>
              <a:rPr lang="en-US" sz="3500" dirty="0" smtClean="0"/>
            </a:br>
            <a:r>
              <a:rPr lang="en-US" sz="3500" dirty="0" smtClean="0"/>
              <a:t>Forbes Agency Council. (2018, February 27). 10 Ways </a:t>
            </a:r>
            <a:r>
              <a:rPr lang="en-US" sz="3500" dirty="0" err="1" smtClean="0"/>
              <a:t>Blockchain</a:t>
            </a:r>
            <a:r>
              <a:rPr lang="en-US" sz="3500" dirty="0" smtClean="0"/>
              <a:t> Could Change the Marketing Industry This Year. Retrieved May 02, 2018 from</a:t>
            </a:r>
            <a:br>
              <a:rPr lang="en-US" sz="3500" dirty="0" smtClean="0"/>
            </a:br>
            <a:r>
              <a:rPr lang="en-US" sz="3500" dirty="0" smtClean="0">
                <a:hlinkClick r:id="rId5"/>
              </a:rPr>
              <a:t>https</a:t>
            </a:r>
            <a:r>
              <a:rPr lang="en-US" sz="3500" dirty="0">
                <a:hlinkClick r:id="rId5"/>
              </a:rPr>
              <a:t>://www.forbes.com/sites/forbesagencycouncil/2018/02/27/10-ways-blockchain-could-change-the-marketing-industry-this-year/#</a:t>
            </a:r>
            <a:r>
              <a:rPr lang="en-US" sz="3500" dirty="0" smtClean="0">
                <a:hlinkClick r:id="rId5"/>
              </a:rPr>
              <a:t>3f8c7ed648ba</a:t>
            </a:r>
            <a:r>
              <a:rPr lang="en-US" sz="3500" dirty="0"/>
              <a:t/>
            </a:r>
            <a:br>
              <a:rPr lang="en-US" sz="3500" dirty="0"/>
            </a:br>
            <a:r>
              <a:rPr lang="en-US" sz="3500" dirty="0"/>
              <a:t/>
            </a:r>
            <a:br>
              <a:rPr lang="en-US" sz="3500" dirty="0"/>
            </a:br>
            <a:r>
              <a:rPr lang="en-US" sz="3500" dirty="0" smtClean="0"/>
              <a:t>Pathak, </a:t>
            </a:r>
            <a:r>
              <a:rPr lang="en-US" sz="3500" dirty="0" err="1" smtClean="0"/>
              <a:t>Shareen</a:t>
            </a:r>
            <a:r>
              <a:rPr lang="en-US" sz="3500" dirty="0" smtClean="0"/>
              <a:t>. (2016, December 15). How </a:t>
            </a:r>
            <a:r>
              <a:rPr lang="en-US" sz="3500" dirty="0" err="1" smtClean="0"/>
              <a:t>blockchain</a:t>
            </a:r>
            <a:r>
              <a:rPr lang="en-US" sz="3500" dirty="0" smtClean="0"/>
              <a:t> might be useful in marketing and advertising. Retrieved May 02, 2018 from </a:t>
            </a:r>
            <a:r>
              <a:rPr lang="en-US" sz="3500" dirty="0" smtClean="0">
                <a:hlinkClick r:id="rId6"/>
              </a:rPr>
              <a:t>https</a:t>
            </a:r>
            <a:r>
              <a:rPr lang="en-US" sz="3500" dirty="0">
                <a:hlinkClick r:id="rId6"/>
              </a:rPr>
              <a:t>://digiday.com/marketing/blockchain-tech-might-useful-marketing</a:t>
            </a:r>
            <a:r>
              <a:rPr lang="en-US" sz="3500" dirty="0" smtClean="0">
                <a:hlinkClick r:id="rId6"/>
              </a:rPr>
              <a:t>/</a:t>
            </a:r>
            <a:r>
              <a:rPr lang="en-US" sz="2900" dirty="0" smtClean="0"/>
              <a:t/>
            </a:r>
            <a:br>
              <a:rPr lang="en-US" sz="2900" dirty="0" smtClean="0"/>
            </a:br>
            <a:r>
              <a:rPr lang="en-US" sz="3500" dirty="0" smtClean="0"/>
              <a:t/>
            </a:r>
            <a:br>
              <a:rPr lang="en-US" sz="3500" dirty="0" smtClean="0"/>
            </a:br>
            <a:r>
              <a:rPr lang="en-US" sz="3500" dirty="0" smtClean="0"/>
              <a:t>(2018, January 02). Chanticleer Holdings to Deploy </a:t>
            </a:r>
            <a:r>
              <a:rPr lang="en-US" sz="3500" dirty="0" err="1" smtClean="0"/>
              <a:t>Mobivity’s</a:t>
            </a:r>
            <a:r>
              <a:rPr lang="en-US" sz="3500" dirty="0" smtClean="0"/>
              <a:t> </a:t>
            </a:r>
            <a:r>
              <a:rPr lang="en-US" sz="3500" dirty="0" err="1" smtClean="0"/>
              <a:t>Blockchain</a:t>
            </a:r>
            <a:r>
              <a:rPr lang="en-US" sz="3500" dirty="0" smtClean="0"/>
              <a:t> Technology to Power Cryptocurrency Rewards Program. Retrieved April 24, 2018 from </a:t>
            </a:r>
            <a:r>
              <a:rPr lang="en-US" sz="3500" dirty="0" smtClean="0">
                <a:hlinkClick r:id="rId7"/>
              </a:rPr>
              <a:t>https</a:t>
            </a:r>
            <a:r>
              <a:rPr lang="en-US" sz="3500" dirty="0">
                <a:hlinkClick r:id="rId7"/>
              </a:rPr>
              <a:t>://</a:t>
            </a:r>
            <a:r>
              <a:rPr lang="en-US" sz="3500" dirty="0" smtClean="0">
                <a:hlinkClick r:id="rId7"/>
              </a:rPr>
              <a:t>globenewswire.com/news-release/2018/01/02/1277006/0/en/Chanticleer-Holdings-to-Deploy-Mobivity-s-Blockchain-Technology-to-Power-Cryptocurrency-Rewards-Program.html</a:t>
            </a:r>
            <a:endParaRPr lang="en-US" sz="3500" dirty="0" smtClean="0"/>
          </a:p>
          <a:p>
            <a:pPr marL="0" indent="0">
              <a:buNone/>
            </a:pPr>
            <a:endParaRPr lang="en-US" sz="3500" dirty="0" smtClean="0"/>
          </a:p>
          <a:p>
            <a:pPr marL="0" indent="0">
              <a:buNone/>
            </a:pPr>
            <a:endParaRPr lang="en-US" dirty="0" smtClean="0"/>
          </a:p>
          <a:p>
            <a:pPr marL="0" indent="0">
              <a:buNone/>
            </a:pPr>
            <a:endParaRPr lang="en-US" sz="1400" dirty="0" smtClean="0"/>
          </a:p>
          <a:p>
            <a:pPr marL="0" indent="0">
              <a:buNone/>
            </a:pP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smtClean="0"/>
          </a:p>
        </p:txBody>
      </p:sp>
    </p:spTree>
    <p:extLst>
      <p:ext uri="{BB962C8B-B14F-4D97-AF65-F5344CB8AC3E}">
        <p14:creationId xmlns:p14="http://schemas.microsoft.com/office/powerpoint/2010/main" val="1676776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Blockchain</a:t>
            </a:r>
            <a:r>
              <a:rPr lang="en-US" dirty="0" smtClean="0"/>
              <a:t> Works</a:t>
            </a:r>
            <a:endParaRPr lang="en-US" dirty="0"/>
          </a:p>
        </p:txBody>
      </p:sp>
      <p:pic>
        <p:nvPicPr>
          <p:cNvPr id="4" name="r43LhSUUGTQ"/>
          <p:cNvPicPr>
            <a:picLocks noGrp="1" noRot="1" noChangeAspect="1"/>
          </p:cNvPicPr>
          <p:nvPr>
            <p:ph idx="1"/>
            <a:videoFile r:link="rId1"/>
          </p:nvPr>
        </p:nvPicPr>
        <p:blipFill>
          <a:blip r:embed="rId3"/>
          <a:stretch>
            <a:fillRect/>
          </a:stretch>
        </p:blipFill>
        <p:spPr>
          <a:xfrm>
            <a:off x="1118834" y="1549400"/>
            <a:ext cx="7927799" cy="4459387"/>
          </a:xfrm>
          <a:prstGeom prst="rect">
            <a:avLst/>
          </a:prstGeom>
        </p:spPr>
      </p:pic>
    </p:spTree>
    <p:extLst>
      <p:ext uri="{BB962C8B-B14F-4D97-AF65-F5344CB8AC3E}">
        <p14:creationId xmlns:p14="http://schemas.microsoft.com/office/powerpoint/2010/main" val="4272184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4976"/>
            <a:ext cx="7425266" cy="696913"/>
          </a:xfrm>
        </p:spPr>
        <p:txBody>
          <a:bodyPr/>
          <a:lstStyle/>
          <a:p>
            <a:r>
              <a:rPr lang="en-US" dirty="0" smtClean="0"/>
              <a:t>Legitimacy Statistics</a:t>
            </a:r>
            <a:endParaRPr lang="en-US" dirty="0"/>
          </a:p>
        </p:txBody>
      </p:sp>
      <p:sp>
        <p:nvSpPr>
          <p:cNvPr id="3" name="Content Placeholder 2"/>
          <p:cNvSpPr>
            <a:spLocks noGrp="1"/>
          </p:cNvSpPr>
          <p:nvPr>
            <p:ph idx="1"/>
          </p:nvPr>
        </p:nvSpPr>
        <p:spPr>
          <a:xfrm>
            <a:off x="677334" y="1525589"/>
            <a:ext cx="8596668" cy="4608511"/>
          </a:xfrm>
        </p:spPr>
        <p:txBody>
          <a:bodyPr/>
          <a:lstStyle/>
          <a:p>
            <a:pPr marL="0" indent="0">
              <a:buNone/>
            </a:pP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038122749"/>
              </p:ext>
            </p:extLst>
          </p:nvPr>
        </p:nvGraphicFramePr>
        <p:xfrm>
          <a:off x="1514918" y="1525588"/>
          <a:ext cx="7235382" cy="5002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650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Industry Uses of </a:t>
            </a:r>
            <a:r>
              <a:rPr lang="en-US" dirty="0" err="1" smtClean="0"/>
              <a:t>Blockchain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46272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544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Industry Uses of </a:t>
            </a:r>
            <a:r>
              <a:rPr lang="en-US" dirty="0" err="1" smtClean="0"/>
              <a:t>Blockchain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900501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19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Industry Uses of </a:t>
            </a:r>
            <a:r>
              <a:rPr lang="en-US" dirty="0" err="1" smtClean="0"/>
              <a:t>Blockchain</a:t>
            </a:r>
            <a:r>
              <a:rPr lang="en-US" dirty="0" smtClean="0"/>
              <a:t> – </a:t>
            </a:r>
            <a:br>
              <a:rPr lang="en-US" dirty="0" smtClean="0"/>
            </a:br>
            <a:r>
              <a:rPr lang="en-US" sz="2400" i="1" dirty="0" smtClean="0"/>
              <a:t>continued</a:t>
            </a:r>
            <a:endParaRPr lang="en-US" sz="24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14785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21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Reviews &amp; Assessments</a:t>
            </a:r>
            <a:endParaRPr lang="en-US" dirty="0"/>
          </a:p>
        </p:txBody>
      </p:sp>
      <p:sp>
        <p:nvSpPr>
          <p:cNvPr id="3" name="Content Placeholder 2"/>
          <p:cNvSpPr>
            <a:spLocks noGrp="1"/>
          </p:cNvSpPr>
          <p:nvPr>
            <p:ph idx="1"/>
          </p:nvPr>
        </p:nvSpPr>
        <p:spPr>
          <a:xfrm>
            <a:off x="677334" y="1663701"/>
            <a:ext cx="8596668" cy="4800600"/>
          </a:xfrm>
          <a:solidFill>
            <a:schemeClr val="tx1"/>
          </a:solidFill>
        </p:spPr>
        <p:txBody>
          <a:bodyPr>
            <a:normAutofit fontScale="92500" lnSpcReduction="10000"/>
          </a:bodyPr>
          <a:lstStyle/>
          <a:p>
            <a:r>
              <a:rPr lang="en-US" sz="2400" b="1" dirty="0" smtClean="0">
                <a:solidFill>
                  <a:schemeClr val="accent6">
                    <a:lumMod val="40000"/>
                    <a:lumOff val="60000"/>
                  </a:schemeClr>
                </a:solidFill>
              </a:rPr>
              <a:t>“The distributed ledger technology, better known as </a:t>
            </a:r>
            <a:r>
              <a:rPr lang="en-US" sz="2400" b="1" dirty="0" err="1" smtClean="0">
                <a:solidFill>
                  <a:schemeClr val="accent6">
                    <a:lumMod val="40000"/>
                    <a:lumOff val="60000"/>
                  </a:schemeClr>
                </a:solidFill>
              </a:rPr>
              <a:t>blockchain</a:t>
            </a:r>
            <a:r>
              <a:rPr lang="en-US" sz="2400" b="1" dirty="0" smtClean="0">
                <a:solidFill>
                  <a:schemeClr val="accent6">
                    <a:lumMod val="40000"/>
                    <a:lumOff val="60000"/>
                  </a:schemeClr>
                </a:solidFill>
              </a:rPr>
              <a:t>, has the potential to eliminate huge amounts of record-keeping, save money and disrupt IT in ways not seen since the Internet arrived.” </a:t>
            </a:r>
            <a:r>
              <a:rPr lang="en-US" sz="2000" b="1" i="1" dirty="0" smtClean="0">
                <a:solidFill>
                  <a:schemeClr val="accent6">
                    <a:lumMod val="75000"/>
                  </a:schemeClr>
                </a:solidFill>
              </a:rPr>
              <a:t>Computerworld</a:t>
            </a:r>
            <a:r>
              <a:rPr lang="en-US" sz="2000" dirty="0" smtClean="0">
                <a:solidFill>
                  <a:schemeClr val="accent6">
                    <a:lumMod val="40000"/>
                    <a:lumOff val="60000"/>
                  </a:schemeClr>
                </a:solidFill>
              </a:rPr>
              <a:t> </a:t>
            </a:r>
            <a:r>
              <a:rPr lang="en-US" dirty="0" smtClean="0"/>
              <a:t/>
            </a:r>
            <a:br>
              <a:rPr lang="en-US" dirty="0" smtClean="0"/>
            </a:br>
            <a:endParaRPr lang="en-US" dirty="0" smtClean="0"/>
          </a:p>
          <a:p>
            <a:r>
              <a:rPr lang="en-US" sz="2400" b="1" dirty="0" smtClean="0">
                <a:solidFill>
                  <a:srgbClr val="FFCC99"/>
                </a:solidFill>
              </a:rPr>
              <a:t>“It </a:t>
            </a:r>
            <a:r>
              <a:rPr lang="en-US" sz="2400" b="1" dirty="0">
                <a:solidFill>
                  <a:srgbClr val="FFCC99"/>
                </a:solidFill>
              </a:rPr>
              <a:t>will take decades for </a:t>
            </a:r>
            <a:r>
              <a:rPr lang="en-US" sz="2400" b="1" dirty="0" err="1" smtClean="0">
                <a:solidFill>
                  <a:srgbClr val="FFCC99"/>
                </a:solidFill>
              </a:rPr>
              <a:t>blockchain</a:t>
            </a:r>
            <a:r>
              <a:rPr lang="en-US" sz="2400" b="1" dirty="0" smtClean="0">
                <a:solidFill>
                  <a:srgbClr val="FFCC99"/>
                </a:solidFill>
              </a:rPr>
              <a:t> </a:t>
            </a:r>
            <a:r>
              <a:rPr lang="en-US" sz="2400" b="1" dirty="0">
                <a:solidFill>
                  <a:srgbClr val="FFCC99"/>
                </a:solidFill>
              </a:rPr>
              <a:t>to seep into our economic and social infrastructure</a:t>
            </a:r>
            <a:r>
              <a:rPr lang="en-US" sz="2400" b="1" dirty="0" smtClean="0">
                <a:solidFill>
                  <a:srgbClr val="FFCC99"/>
                </a:solidFill>
              </a:rPr>
              <a:t>.” </a:t>
            </a:r>
            <a:r>
              <a:rPr lang="en-US" sz="2000" b="1" i="1" dirty="0" smtClean="0">
                <a:solidFill>
                  <a:srgbClr val="FF9900"/>
                </a:solidFill>
              </a:rPr>
              <a:t>Harvard Business Review</a:t>
            </a:r>
            <a:r>
              <a:rPr lang="en-US" sz="2000" b="1" i="1" dirty="0" smtClean="0">
                <a:solidFill>
                  <a:srgbClr val="FFC000"/>
                </a:solidFill>
              </a:rPr>
              <a:t/>
            </a:r>
            <a:br>
              <a:rPr lang="en-US" sz="2000" b="1" i="1" dirty="0" smtClean="0">
                <a:solidFill>
                  <a:srgbClr val="FFC000"/>
                </a:solidFill>
              </a:rPr>
            </a:br>
            <a:endParaRPr lang="en-US" sz="2000" b="1" i="1" dirty="0" smtClean="0">
              <a:solidFill>
                <a:srgbClr val="FFC000"/>
              </a:solidFill>
            </a:endParaRPr>
          </a:p>
          <a:p>
            <a:r>
              <a:rPr lang="en-US" sz="2400" b="1" dirty="0" smtClean="0">
                <a:solidFill>
                  <a:schemeClr val="accent1">
                    <a:lumMod val="40000"/>
                    <a:lumOff val="60000"/>
                  </a:schemeClr>
                </a:solidFill>
              </a:rPr>
              <a:t>“</a:t>
            </a:r>
            <a:r>
              <a:rPr lang="en-US" sz="2400" b="1" dirty="0" err="1" smtClean="0">
                <a:solidFill>
                  <a:schemeClr val="accent1">
                    <a:lumMod val="40000"/>
                    <a:lumOff val="60000"/>
                  </a:schemeClr>
                </a:solidFill>
              </a:rPr>
              <a:t>Blockchains</a:t>
            </a:r>
            <a:r>
              <a:rPr lang="en-US" sz="2400" b="1" dirty="0" smtClean="0">
                <a:solidFill>
                  <a:schemeClr val="accent1">
                    <a:lumMod val="40000"/>
                    <a:lumOff val="60000"/>
                  </a:schemeClr>
                </a:solidFill>
              </a:rPr>
              <a:t> are not merely database technology that reduces the cost of storing or sharing data, but have profound economic implications on consensus generation, industrial organization, smart contract design and antitrust policy.” </a:t>
            </a:r>
            <a:r>
              <a:rPr lang="en-US" sz="2000" b="1" i="1" dirty="0" smtClean="0">
                <a:solidFill>
                  <a:schemeClr val="accent1">
                    <a:lumMod val="75000"/>
                  </a:schemeClr>
                </a:solidFill>
              </a:rPr>
              <a:t>Lin William Kong and </a:t>
            </a:r>
            <a:r>
              <a:rPr lang="en-US" sz="2000" b="1" i="1" dirty="0" err="1" smtClean="0">
                <a:solidFill>
                  <a:schemeClr val="accent1">
                    <a:lumMod val="75000"/>
                  </a:schemeClr>
                </a:solidFill>
              </a:rPr>
              <a:t>Zhiguo</a:t>
            </a:r>
            <a:r>
              <a:rPr lang="en-US" sz="2000" b="1" i="1" dirty="0" smtClean="0">
                <a:solidFill>
                  <a:schemeClr val="accent1">
                    <a:lumMod val="75000"/>
                  </a:schemeClr>
                </a:solidFill>
              </a:rPr>
              <a:t> He</a:t>
            </a:r>
            <a:r>
              <a:rPr lang="en-US" sz="2000" b="1" i="1" dirty="0"/>
              <a:t/>
            </a:r>
            <a:br>
              <a:rPr lang="en-US" sz="2000" b="1" i="1" dirty="0"/>
            </a:br>
            <a:r>
              <a:rPr lang="en-US" sz="2000" dirty="0"/>
              <a:t/>
            </a:r>
            <a:br>
              <a:rPr lang="en-US" sz="2000" dirty="0"/>
            </a:br>
            <a:endParaRPr lang="en-US" sz="2000" dirty="0" smtClean="0"/>
          </a:p>
          <a:p>
            <a:endParaRPr lang="en-US" dirty="0"/>
          </a:p>
        </p:txBody>
      </p:sp>
    </p:spTree>
    <p:extLst>
      <p:ext uri="{BB962C8B-B14F-4D97-AF65-F5344CB8AC3E}">
        <p14:creationId xmlns:p14="http://schemas.microsoft.com/office/powerpoint/2010/main" val="404526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000"/>
            <a:ext cx="8596668" cy="63500"/>
          </a:xfrm>
        </p:spPr>
        <p:txBody>
          <a:bodyPr>
            <a:normAutofit fontScale="90000"/>
          </a:bodyPr>
          <a:lstStyle/>
          <a:p>
            <a:r>
              <a:rPr lang="en-US" dirty="0" smtClean="0"/>
              <a:t>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26027010"/>
              </p:ext>
            </p:extLst>
          </p:nvPr>
        </p:nvGraphicFramePr>
        <p:xfrm>
          <a:off x="804862" y="355600"/>
          <a:ext cx="9012238" cy="613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169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1264</TotalTime>
  <Words>1018</Words>
  <Application>Microsoft Office PowerPoint</Application>
  <PresentationFormat>Widescreen</PresentationFormat>
  <Paragraphs>137</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Demystifying Blockchain </vt:lpstr>
      <vt:lpstr>What is Blockchain?</vt:lpstr>
      <vt:lpstr>How Blockchain Works</vt:lpstr>
      <vt:lpstr>Legitimacy Statistics</vt:lpstr>
      <vt:lpstr>Industry Uses of Blockchain</vt:lpstr>
      <vt:lpstr>Industry Uses of Blockchain</vt:lpstr>
      <vt:lpstr>Industry Uses of Blockchain –  continued</vt:lpstr>
      <vt:lpstr>Critical Reviews &amp; Assessments</vt:lpstr>
      <vt:lpstr> </vt:lpstr>
      <vt:lpstr>Pros and Cons for Marketers</vt:lpstr>
      <vt:lpstr>How Marketers Are Using Blockchain</vt:lpstr>
      <vt:lpstr>How Marketers Are Using Blockchain</vt:lpstr>
      <vt:lpstr>How Marketers Are Using Blockchain</vt:lpstr>
      <vt:lpstr>Legal and Ethical Implications</vt:lpstr>
      <vt:lpstr>When Will it Become Mainstream?</vt:lpstr>
      <vt:lpstr>Mobile Marketing Recommendations</vt:lpstr>
      <vt:lpstr>Mobile Marketing Recommendations continued</vt:lpstr>
      <vt:lpstr>Consumer Benefits</vt:lpstr>
      <vt:lpstr>Works Cited</vt:lpstr>
      <vt:lpstr>Works Cited -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Blockchain</dc:title>
  <dc:creator>Kay Midthun</dc:creator>
  <cp:lastModifiedBy>Kay Midthun</cp:lastModifiedBy>
  <cp:revision>602</cp:revision>
  <dcterms:created xsi:type="dcterms:W3CDTF">2018-05-02T04:27:38Z</dcterms:created>
  <dcterms:modified xsi:type="dcterms:W3CDTF">2018-05-20T02:53:24Z</dcterms:modified>
</cp:coreProperties>
</file>